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3"/>
  </p:notesMasterIdLst>
  <p:sldIdLst>
    <p:sldId id="257" r:id="rId2"/>
    <p:sldId id="350" r:id="rId3"/>
    <p:sldId id="648" r:id="rId4"/>
    <p:sldId id="523" r:id="rId5"/>
    <p:sldId id="649" r:id="rId6"/>
    <p:sldId id="521" r:id="rId7"/>
    <p:sldId id="645" r:id="rId8"/>
    <p:sldId id="524" r:id="rId9"/>
    <p:sldId id="646" r:id="rId10"/>
    <p:sldId id="564" r:id="rId11"/>
    <p:sldId id="650" r:id="rId12"/>
    <p:sldId id="522" r:id="rId13"/>
    <p:sldId id="647" r:id="rId14"/>
    <p:sldId id="582" r:id="rId15"/>
    <p:sldId id="651" r:id="rId16"/>
    <p:sldId id="678" r:id="rId17"/>
    <p:sldId id="679" r:id="rId18"/>
    <p:sldId id="680" r:id="rId19"/>
    <p:sldId id="681" r:id="rId20"/>
    <p:sldId id="682" r:id="rId21"/>
    <p:sldId id="683" r:id="rId22"/>
    <p:sldId id="684" r:id="rId23"/>
    <p:sldId id="685" r:id="rId24"/>
    <p:sldId id="686" r:id="rId25"/>
    <p:sldId id="687" r:id="rId26"/>
    <p:sldId id="688" r:id="rId27"/>
    <p:sldId id="689" r:id="rId28"/>
    <p:sldId id="701" r:id="rId29"/>
    <p:sldId id="690" r:id="rId30"/>
    <p:sldId id="692" r:id="rId31"/>
    <p:sldId id="693" r:id="rId32"/>
    <p:sldId id="694" r:id="rId33"/>
    <p:sldId id="695" r:id="rId34"/>
    <p:sldId id="696" r:id="rId35"/>
    <p:sldId id="697" r:id="rId36"/>
    <p:sldId id="698" r:id="rId37"/>
    <p:sldId id="699" r:id="rId38"/>
    <p:sldId id="700" r:id="rId39"/>
    <p:sldId id="654" r:id="rId40"/>
    <p:sldId id="702" r:id="rId41"/>
    <p:sldId id="703" r:id="rId42"/>
    <p:sldId id="704" r:id="rId43"/>
    <p:sldId id="705" r:id="rId44"/>
    <p:sldId id="706" r:id="rId45"/>
    <p:sldId id="707" r:id="rId46"/>
    <p:sldId id="708" r:id="rId47"/>
    <p:sldId id="709" r:id="rId48"/>
    <p:sldId id="710" r:id="rId49"/>
    <p:sldId id="711" r:id="rId50"/>
    <p:sldId id="712" r:id="rId51"/>
    <p:sldId id="713" r:id="rId52"/>
    <p:sldId id="714" r:id="rId53"/>
    <p:sldId id="715" r:id="rId54"/>
    <p:sldId id="716" r:id="rId55"/>
    <p:sldId id="717" r:id="rId56"/>
    <p:sldId id="718" r:id="rId57"/>
    <p:sldId id="719" r:id="rId58"/>
    <p:sldId id="720" r:id="rId59"/>
    <p:sldId id="721" r:id="rId60"/>
    <p:sldId id="733" r:id="rId61"/>
    <p:sldId id="734" r:id="rId62"/>
    <p:sldId id="735" r:id="rId63"/>
    <p:sldId id="736" r:id="rId64"/>
    <p:sldId id="737" r:id="rId65"/>
    <p:sldId id="738" r:id="rId66"/>
    <p:sldId id="739" r:id="rId67"/>
    <p:sldId id="740" r:id="rId68"/>
    <p:sldId id="741" r:id="rId69"/>
    <p:sldId id="742" r:id="rId70"/>
    <p:sldId id="743" r:id="rId71"/>
    <p:sldId id="744" r:id="rId72"/>
    <p:sldId id="559" r:id="rId73"/>
    <p:sldId id="658" r:id="rId74"/>
    <p:sldId id="665" r:id="rId75"/>
    <p:sldId id="666" r:id="rId76"/>
    <p:sldId id="667" r:id="rId77"/>
    <p:sldId id="668" r:id="rId78"/>
    <p:sldId id="669" r:id="rId79"/>
    <p:sldId id="670" r:id="rId80"/>
    <p:sldId id="671" r:id="rId81"/>
    <p:sldId id="659" r:id="rId82"/>
    <p:sldId id="672" r:id="rId83"/>
    <p:sldId id="673" r:id="rId84"/>
    <p:sldId id="674" r:id="rId85"/>
    <p:sldId id="675" r:id="rId86"/>
    <p:sldId id="676" r:id="rId87"/>
    <p:sldId id="677" r:id="rId88"/>
    <p:sldId id="660" r:id="rId89"/>
    <p:sldId id="662" r:id="rId90"/>
    <p:sldId id="663" r:id="rId91"/>
    <p:sldId id="664" r:id="rId92"/>
  </p:sldIdLst>
  <p:sldSz cx="12192000" cy="6858000"/>
  <p:notesSz cx="6858000" cy="9144000"/>
  <p:embeddedFontLst>
    <p:embeddedFont>
      <p:font typeface="Calibri" pitchFamily="34" charset="0"/>
      <p:regular r:id="rId94"/>
      <p:bold r:id="rId95"/>
      <p:italic r:id="rId96"/>
      <p:boldItalic r:id="rId97"/>
    </p:embeddedFont>
  </p:embeddedFontLst>
  <p:custDataLst>
    <p:tags r:id="rId9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FF00FF"/>
    <a:srgbClr val="9900FF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834" y="-3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97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6415-57B6-4349-A8F8-2CF061F99525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9AE26-EF89-420C-BEF2-92174D99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23BD2-A1D7-4940-9F63-85C0A4655C3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8.wav"/><Relationship Id="rId7" Type="http://schemas.openxmlformats.org/officeDocument/2006/relationships/image" Target="../media/image18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20.wav"/><Relationship Id="rId4" Type="http://schemas.openxmlformats.org/officeDocument/2006/relationships/audio" Target="../media/audio19.wav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0.wav"/><Relationship Id="rId7" Type="http://schemas.openxmlformats.org/officeDocument/2006/relationships/image" Target="../media/image20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audio" Target="../media/audio18.wav"/><Relationship Id="rId4" Type="http://schemas.openxmlformats.org/officeDocument/2006/relationships/audio" Target="../media/audio17.wav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2.wav"/><Relationship Id="rId7" Type="http://schemas.openxmlformats.org/officeDocument/2006/relationships/image" Target="../media/image22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23.wav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3.wav"/><Relationship Id="rId7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audio" Target="../media/audio22.wav"/><Relationship Id="rId4" Type="http://schemas.openxmlformats.org/officeDocument/2006/relationships/audio" Target="../media/audio21.wav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8.wav"/><Relationship Id="rId7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0.wav"/><Relationship Id="rId7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9.wav"/><Relationship Id="rId7" Type="http://schemas.openxmlformats.org/officeDocument/2006/relationships/image" Target="../media/image1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jpeg"/><Relationship Id="rId3" Type="http://schemas.openxmlformats.org/officeDocument/2006/relationships/audio" Target="../media/audio24.wav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38.png"/><Relationship Id="rId10" Type="http://schemas.openxmlformats.org/officeDocument/2006/relationships/image" Target="../media/image8.png"/><Relationship Id="rId4" Type="http://schemas.openxmlformats.org/officeDocument/2006/relationships/audio" Target="../media/audio25.wav"/><Relationship Id="rId9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.png"/><Relationship Id="rId3" Type="http://schemas.openxmlformats.org/officeDocument/2006/relationships/audio" Target="../media/audio24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.png"/><Relationship Id="rId3" Type="http://schemas.openxmlformats.org/officeDocument/2006/relationships/audio" Target="../media/audio24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.png"/><Relationship Id="rId3" Type="http://schemas.openxmlformats.org/officeDocument/2006/relationships/audio" Target="../media/audio24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41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.png"/><Relationship Id="rId3" Type="http://schemas.openxmlformats.org/officeDocument/2006/relationships/audio" Target="../media/audio24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42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.png"/><Relationship Id="rId3" Type="http://schemas.openxmlformats.org/officeDocument/2006/relationships/audio" Target="../media/audio24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43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.png"/><Relationship Id="rId3" Type="http://schemas.openxmlformats.org/officeDocument/2006/relationships/audio" Target="../media/audio24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audio" Target="../media/audio25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4.wav"/><Relationship Id="rId7" Type="http://schemas.openxmlformats.org/officeDocument/2006/relationships/image" Target="../media/image14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9" Type="http://schemas.openxmlformats.org/officeDocument/2006/relationships/image" Target="../media/image16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audio" Target="../media/audio24.wav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.png"/><Relationship Id="rId11" Type="http://schemas.openxmlformats.org/officeDocument/2006/relationships/image" Target="../media/image7.jpeg"/><Relationship Id="rId5" Type="http://schemas.openxmlformats.org/officeDocument/2006/relationships/image" Target="../media/image44.png"/><Relationship Id="rId10" Type="http://schemas.openxmlformats.org/officeDocument/2006/relationships/image" Target="../media/image6.png"/><Relationship Id="rId4" Type="http://schemas.openxmlformats.org/officeDocument/2006/relationships/audio" Target="../media/audio25.wav"/><Relationship Id="rId9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4.wav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45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4.wav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46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4.wav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47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4.wav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4.wav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49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4.wav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27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4.wav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27.png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12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4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6" Type="http://schemas.openxmlformats.org/officeDocument/2006/relationships/image" Target="../media/image21.png"/><Relationship Id="rId5" Type="http://schemas.openxmlformats.org/officeDocument/2006/relationships/image" Target="../media/image50.png"/><Relationship Id="rId4" Type="http://schemas.openxmlformats.org/officeDocument/2006/relationships/audio" Target="../media/audio25.wav"/><Relationship Id="rId9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4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21.png"/><Relationship Id="rId5" Type="http://schemas.openxmlformats.org/officeDocument/2006/relationships/image" Target="../media/image51.png"/><Relationship Id="rId4" Type="http://schemas.openxmlformats.org/officeDocument/2006/relationships/audio" Target="../media/audio25.wav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6.wav"/><Relationship Id="rId7" Type="http://schemas.openxmlformats.org/officeDocument/2006/relationships/image" Target="../media/image15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9" Type="http://schemas.openxmlformats.org/officeDocument/2006/relationships/image" Target="../media/image16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4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21.png"/><Relationship Id="rId5" Type="http://schemas.openxmlformats.org/officeDocument/2006/relationships/image" Target="../media/image52.png"/><Relationship Id="rId4" Type="http://schemas.openxmlformats.org/officeDocument/2006/relationships/audio" Target="../media/audio25.wav"/><Relationship Id="rId9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4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21.png"/><Relationship Id="rId5" Type="http://schemas.openxmlformats.org/officeDocument/2006/relationships/image" Target="../media/image53.png"/><Relationship Id="rId4" Type="http://schemas.openxmlformats.org/officeDocument/2006/relationships/audio" Target="../media/audio25.wav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1"/>
          <p:cNvSpPr>
            <a:spLocks noChangeArrowheads="1"/>
          </p:cNvSpPr>
          <p:nvPr/>
        </p:nvSpPr>
        <p:spPr bwMode="auto">
          <a:xfrm>
            <a:off x="0" y="5715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2276872"/>
            <a:ext cx="1219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Мой день</a:t>
            </a:r>
            <a:endParaRPr lang="ru-RU" sz="120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260648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 sz="12000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293096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476672"/>
            <a:ext cx="12192000" cy="173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1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Mein Tag</a:t>
            </a:r>
            <a:endParaRPr lang="ru-RU" sz="12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738942" y="2357430"/>
            <a:ext cx="54530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gießen die Blumen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357430"/>
            <a:ext cx="609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fegen den Fussboden</a:t>
            </a:r>
          </a:p>
        </p:txBody>
      </p:sp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5340" y="0"/>
            <a:ext cx="3643338" cy="2430770"/>
          </a:xfrm>
          <a:prstGeom prst="rect">
            <a:avLst/>
          </a:prstGeom>
        </p:spPr>
      </p:pic>
      <p:pic>
        <p:nvPicPr>
          <p:cNvPr id="13" name="Рисунок 12" descr="water-flow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884" y="0"/>
            <a:ext cx="3138712" cy="2413675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264696" y="6088559"/>
            <a:ext cx="56639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füttern das Haustier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09522" y="6088559"/>
            <a:ext cx="48577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einkaufen</a:t>
            </a:r>
          </a:p>
        </p:txBody>
      </p:sp>
      <p:pic>
        <p:nvPicPr>
          <p:cNvPr id="23" name="Рисунок 22" descr="2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360039" y="3301931"/>
            <a:ext cx="4704162" cy="278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" descr="девочка и попугай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39"/>
          <a:stretch>
            <a:fillRect/>
          </a:stretch>
        </p:blipFill>
        <p:spPr bwMode="auto">
          <a:xfrm>
            <a:off x="6624736" y="3301930"/>
            <a:ext cx="3851382" cy="274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gen den Fussbo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ießen die Blu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hen eink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üttern das Haust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264696" y="0"/>
            <a:ext cx="56639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füttern das Haustier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0"/>
            <a:ext cx="4896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einkaufen</a:t>
            </a:r>
          </a:p>
        </p:txBody>
      </p:sp>
      <p:pic>
        <p:nvPicPr>
          <p:cNvPr id="23" name="Рисунок 22" descr="2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545683" y="785795"/>
            <a:ext cx="4704162" cy="278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" descr="девочка и попугай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39"/>
          <a:stretch>
            <a:fillRect/>
          </a:stretch>
        </p:blipFill>
        <p:spPr bwMode="auto">
          <a:xfrm>
            <a:off x="6810380" y="785794"/>
            <a:ext cx="3851382" cy="274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girl-sweep-the-flo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38216" y="4444325"/>
            <a:ext cx="3643338" cy="2430770"/>
          </a:xfrm>
          <a:prstGeom prst="rect">
            <a:avLst/>
          </a:prstGeom>
        </p:spPr>
      </p:pic>
      <p:pic>
        <p:nvPicPr>
          <p:cNvPr id="17" name="Рисунок 16" descr="water-flowe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760" y="4444325"/>
            <a:ext cx="3138712" cy="2413675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738942" y="3643314"/>
            <a:ext cx="54530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gießen die Blumen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3643314"/>
            <a:ext cx="609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fegen den Fussboden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hen eink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üttern das Haust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gen den Fussbo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eßen die Blu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boy-watchingT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5440" y="0"/>
            <a:ext cx="4464496" cy="2678034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514092"/>
            <a:ext cx="6023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sehen … fern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have-supp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9074" y="0"/>
            <a:ext cx="2717582" cy="2664296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238876" y="2571744"/>
            <a:ext cx="5357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essen zu Abend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" name="Рисунок 23" descr="boy-at-door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19536" y="3429000"/>
            <a:ext cx="1800200" cy="2660648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6088559"/>
            <a:ext cx="5447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putzen die Zähne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boy-sleep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8" y="3286124"/>
            <a:ext cx="3159594" cy="2816988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596066" y="6088559"/>
            <a:ext cx="48577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zu Bett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hen f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sen zu Ab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tzen die Zäh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hen zu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oy-at-door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1544" y="911228"/>
            <a:ext cx="1800200" cy="2660648"/>
          </a:xfrm>
          <a:prstGeom prst="rect">
            <a:avLst/>
          </a:prstGeom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0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putzen die Zähne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528048" y="0"/>
            <a:ext cx="5663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zu Bett</a:t>
            </a:r>
            <a:endParaRPr lang="de-DE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7" name="Рисунок 16" descr="boy-slee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8208" y="754888"/>
            <a:ext cx="3159594" cy="281698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79376" y="3355580"/>
            <a:ext cx="54023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sehen … fern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boy-watchingT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432" y="4120284"/>
            <a:ext cx="4464496" cy="2678034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528048" y="3355580"/>
            <a:ext cx="5663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essen zu Abend</a:t>
            </a:r>
            <a:endParaRPr lang="de-DE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22" descr="have-supp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96200" y="4140518"/>
            <a:ext cx="2771832" cy="2717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tzen die Zäh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hen zu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hen f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sen zu Ab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ziehen sich an.wav">
            <a:hlinkClick r:id="" action="ppaction://media"/>
          </p:cNvPr>
          <p:cNvPicPr>
            <a:picLocks noRot="1" noChangeAspect="1"/>
          </p:cNvPicPr>
          <p:nvPr>
            <a:wavAudioFile r:embed="rId1" name="ziehen sich an.wav"/>
          </p:nvPr>
        </p:nvPicPr>
        <p:blipFill>
          <a:blip r:embed="rId3"/>
          <a:stretch>
            <a:fillRect/>
          </a:stretch>
        </p:blipFill>
        <p:spPr>
          <a:xfrm>
            <a:off x="12739734" y="2143116"/>
            <a:ext cx="304800" cy="304800"/>
          </a:xfrm>
          <a:prstGeom prst="rect">
            <a:avLst/>
          </a:prstGeom>
        </p:spPr>
      </p:pic>
      <p:pic>
        <p:nvPicPr>
          <p:cNvPr id="17" name="Рисунок 16" descr="he-dresses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7488" y="0"/>
            <a:ext cx="2393934" cy="2776964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2714620"/>
            <a:ext cx="56673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auf</a:t>
            </a: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stehen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80176" y="0"/>
            <a:ext cx="2919069" cy="2714620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312024" y="2643182"/>
            <a:ext cx="5879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machen das Bett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81158" y="3571876"/>
            <a:ext cx="2286914" cy="2636912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6088559"/>
            <a:ext cx="6524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waschen das Gesicht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36160" y="3284984"/>
            <a:ext cx="2711624" cy="2994201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810380" y="6088559"/>
            <a:ext cx="53816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putzen die Zähne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fst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chen das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schen das Ges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tzen die Zäh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waschen das Gesicht.wav">
            <a:hlinkClick r:id="" action="ppaction://media"/>
          </p:cNvPr>
          <p:cNvPicPr>
            <a:picLocks noRot="1" noChangeAspect="1"/>
          </p:cNvPicPr>
          <p:nvPr>
            <a:wavAudioFile r:embed="rId1" name="waschen das Gesicht.wav"/>
          </p:nvPr>
        </p:nvPicPr>
        <p:blipFill>
          <a:blip r:embed="rId3"/>
          <a:stretch>
            <a:fillRect/>
          </a:stretch>
        </p:blipFill>
        <p:spPr>
          <a:xfrm>
            <a:off x="13025486" y="2571744"/>
            <a:ext cx="304800" cy="304800"/>
          </a:xfrm>
          <a:prstGeom prst="rect">
            <a:avLst/>
          </a:prstGeom>
        </p:spPr>
      </p:pic>
      <p:pic>
        <p:nvPicPr>
          <p:cNvPr id="17" name="Рисунок 16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kämmen sich.wav">
            <a:hlinkClick r:id="" action="ppaction://media"/>
          </p:cNvPr>
          <p:cNvPicPr>
            <a:picLocks noRot="1" noChangeAspect="1"/>
          </p:cNvPicPr>
          <p:nvPr>
            <a:wavAudioFile r:embed="rId1" name="kämmen sich.wav"/>
          </p:nvPr>
        </p:nvPicPr>
        <p:blipFill>
          <a:blip r:embed="rId3"/>
          <a:stretch>
            <a:fillRect/>
          </a:stretch>
        </p:blipFill>
        <p:spPr>
          <a:xfrm>
            <a:off x="12739734" y="3214686"/>
            <a:ext cx="304800" cy="304800"/>
          </a:xfrm>
          <a:prstGeom prst="rect">
            <a:avLst/>
          </a:prstGeom>
        </p:spPr>
      </p:pic>
      <p:pic>
        <p:nvPicPr>
          <p:cNvPr id="22" name="Рисунок 21" descr="girl comb vor spieg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utzen die Zähne.wav">
            <a:hlinkClick r:id="" action="ppaction://media"/>
          </p:cNvPr>
          <p:cNvPicPr>
            <a:picLocks noRot="1" noChangeAspect="1"/>
          </p:cNvPicPr>
          <p:nvPr>
            <a:wavAudioFile r:embed="rId1" name="putzen die Zähne.wav"/>
          </p:nvPr>
        </p:nvPicPr>
        <p:blipFill>
          <a:blip r:embed="rId3"/>
          <a:stretch>
            <a:fillRect/>
          </a:stretch>
        </p:blipFill>
        <p:spPr>
          <a:xfrm>
            <a:off x="13096924" y="2857496"/>
            <a:ext cx="304800" cy="304800"/>
          </a:xfrm>
          <a:prstGeom prst="rect">
            <a:avLst/>
          </a:prstGeom>
        </p:spPr>
      </p:pic>
      <p:pic>
        <p:nvPicPr>
          <p:cNvPr id="17" name="Рисунок 16" descr="clean 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lüften das Zimmer.wav">
            <a:hlinkClick r:id="" action="ppaction://media"/>
          </p:cNvPr>
          <p:cNvPicPr>
            <a:picLocks noRot="1" noChangeAspect="1"/>
          </p:cNvPicPr>
          <p:nvPr>
            <a:wavAudioFile r:embed="rId1" name="lüften das Zimmer.wav"/>
          </p:nvPr>
        </p:nvPicPr>
        <p:blipFill>
          <a:blip r:embed="rId3"/>
          <a:stretch>
            <a:fillRect/>
          </a:stretch>
        </p:blipFill>
        <p:spPr>
          <a:xfrm>
            <a:off x="13096924" y="2285992"/>
            <a:ext cx="304800" cy="304800"/>
          </a:xfrm>
          <a:prstGeom prst="rect">
            <a:avLst/>
          </a:prstGeom>
        </p:spPr>
      </p:pic>
      <p:pic>
        <p:nvPicPr>
          <p:cNvPr id="32" name="Рисунок 3" descr="997f6f4483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Штриховая стрелка вправо 3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8282" y="714356"/>
            <a:ext cx="2286914" cy="2636912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0"/>
            <a:ext cx="63103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waschen das Gesicht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884" y="571480"/>
            <a:ext cx="2711624" cy="2994201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810380" y="0"/>
            <a:ext cx="53816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putzen die Zähne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Рисунок 10" descr="girl-get-u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6386" y="4081036"/>
            <a:ext cx="2393934" cy="2776964"/>
          </a:xfrm>
          <a:prstGeom prst="rect">
            <a:avLst/>
          </a:prstGeom>
        </p:spPr>
      </p:pic>
      <p:pic>
        <p:nvPicPr>
          <p:cNvPr id="13" name="Рисунок 12" descr="boy-make-b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39074" y="4081036"/>
            <a:ext cx="2919069" cy="2714620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3357562"/>
            <a:ext cx="56673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auf</a:t>
            </a: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stehen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312024" y="3286124"/>
            <a:ext cx="5879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machen das Bett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schen das Ges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tzen die Zäh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fst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chen das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machen das Bett.wav">
            <a:hlinkClick r:id="" action="ppaction://media"/>
          </p:cNvPr>
          <p:cNvPicPr>
            <a:picLocks noRot="1" noChangeAspect="1"/>
          </p:cNvPicPr>
          <p:nvPr>
            <a:wavAudioFile r:embed="rId1" name="machen das Bett.wav"/>
          </p:nvPr>
        </p:nvPicPr>
        <p:blipFill>
          <a:blip r:embed="rId3"/>
          <a:stretch>
            <a:fillRect/>
          </a:stretch>
        </p:blipFill>
        <p:spPr>
          <a:xfrm>
            <a:off x="12811172" y="2786058"/>
            <a:ext cx="304800" cy="304800"/>
          </a:xfrm>
          <a:prstGeom prst="rect">
            <a:avLst/>
          </a:prstGeom>
        </p:spPr>
      </p:pic>
      <p:pic>
        <p:nvPicPr>
          <p:cNvPr id="17" name="Рисунок 16" descr="boy-make-b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aufstehen.wav">
            <a:hlinkClick r:id="" action="ppaction://media"/>
          </p:cNvPr>
          <p:cNvPicPr>
            <a:picLocks noRot="1" noChangeAspect="1"/>
          </p:cNvPicPr>
          <p:nvPr>
            <a:wavAudioFile r:embed="rId1" name="aufstehen.wav"/>
          </p:nvPr>
        </p:nvPicPr>
        <p:blipFill>
          <a:blip r:embed="rId3"/>
          <a:stretch>
            <a:fillRect/>
          </a:stretch>
        </p:blipFill>
        <p:spPr>
          <a:xfrm>
            <a:off x="12954048" y="2500306"/>
            <a:ext cx="304800" cy="304800"/>
          </a:xfrm>
          <a:prstGeom prst="rect">
            <a:avLst/>
          </a:prstGeom>
        </p:spPr>
      </p:pic>
      <p:pic>
        <p:nvPicPr>
          <p:cNvPr id="17" name="Рисунок 16" descr="girl-get-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13" name="Рисунок 12" descr="girl-open-wind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irl-get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16" name="Рисунок 15" descr="boy-make-b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19" name="Рисунок 18" descr="wash-ha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18" name="Рисунок 17" descr="clean tee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11" name="Рисунок 10" descr="girl comb vor spieg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12" y="3857628"/>
            <a:ext cx="2762098" cy="2500330"/>
          </a:xfrm>
          <a:prstGeom prst="rect">
            <a:avLst/>
          </a:prstGeom>
        </p:spPr>
      </p:pic>
      <p:pic>
        <p:nvPicPr>
          <p:cNvPr id="12" name="Рисунок 11" descr="he-dresses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4232" y="3786190"/>
            <a:ext cx="2840486" cy="2592288"/>
          </a:xfrm>
          <a:prstGeom prst="rect">
            <a:avLst/>
          </a:prstGeom>
        </p:spPr>
      </p:pic>
      <p:pic>
        <p:nvPicPr>
          <p:cNvPr id="23" name="Рисунок 3" descr="997f6f4483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machen das Fenster auf.wav">
            <a:hlinkClick r:id="" action="ppaction://media"/>
          </p:cNvPr>
          <p:cNvPicPr>
            <a:picLocks noRot="1" noChangeAspect="1"/>
          </p:cNvPicPr>
          <p:nvPr>
            <a:wavAudioFile r:embed="rId1" name="machen das Fenster auf.wav"/>
          </p:nvPr>
        </p:nvPicPr>
        <p:blipFill>
          <a:blip r:embed="rId3"/>
          <a:stretch>
            <a:fillRect/>
          </a:stretch>
        </p:blipFill>
        <p:spPr>
          <a:xfrm>
            <a:off x="12954048" y="2714620"/>
            <a:ext cx="304800" cy="304800"/>
          </a:xfrm>
          <a:prstGeom prst="rect">
            <a:avLst/>
          </a:prstGeom>
        </p:spPr>
      </p:pic>
      <p:pic>
        <p:nvPicPr>
          <p:cNvPr id="17" name="Рисунок 16" descr="girl-open-win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4628" y="3929066"/>
            <a:ext cx="1714512" cy="2514836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41" descr="he-dresses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388" y="0"/>
            <a:ext cx="2840486" cy="2592288"/>
          </a:xfrm>
          <a:prstGeom prst="rect">
            <a:avLst/>
          </a:prstGeom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310314" y="2643182"/>
            <a:ext cx="58816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ziehen sich … an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088559"/>
            <a:ext cx="68818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machen das Fenster auf</a:t>
            </a:r>
          </a:p>
        </p:txBody>
      </p:sp>
      <p:pic>
        <p:nvPicPr>
          <p:cNvPr id="12" name="Рисунок 11" descr="girl-open-wind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5538" y="3500438"/>
            <a:ext cx="1714512" cy="251483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096132" y="6088559"/>
            <a:ext cx="50958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lüften das Zimmer</a:t>
            </a:r>
          </a:p>
        </p:txBody>
      </p:sp>
      <p:pic>
        <p:nvPicPr>
          <p:cNvPr id="14" name="Рисунок 3" descr="997f6f4483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7953387" y="357187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girl comb vor spieg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66844" y="0"/>
            <a:ext cx="2687918" cy="2433180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643182"/>
            <a:ext cx="58816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kämmen sich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ämmen s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ehen sich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chen das Fenster au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üften das 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/>
      <p:bldP spid="13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fegen den Fussboden.wav">
            <a:hlinkClick r:id="" action="ppaction://media"/>
          </p:cNvPr>
          <p:cNvPicPr>
            <a:picLocks noRot="1" noChangeAspect="1"/>
          </p:cNvPicPr>
          <p:nvPr>
            <a:wavAudioFile r:embed="rId1" name="fegen den Fussboden.wav"/>
          </p:nvPr>
        </p:nvPicPr>
        <p:blipFill>
          <a:blip r:embed="rId3"/>
          <a:stretch>
            <a:fillRect/>
          </a:stretch>
        </p:blipFill>
        <p:spPr>
          <a:xfrm>
            <a:off x="12954048" y="2857496"/>
            <a:ext cx="304800" cy="304800"/>
          </a:xfrm>
          <a:prstGeom prst="rect">
            <a:avLst/>
          </a:prstGeom>
        </p:spPr>
      </p:pic>
      <p:pic>
        <p:nvPicPr>
          <p:cNvPr id="15" name="Рисунок 14" descr="girl-sweep-the-flo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frühstücken.wav">
            <a:hlinkClick r:id="" action="ppaction://media"/>
          </p:cNvPr>
          <p:cNvPicPr>
            <a:picLocks noRot="1" noChangeAspect="1"/>
          </p:cNvPicPr>
          <p:nvPr>
            <a:wavAudioFile r:embed="rId1" name="frühstücken.wav"/>
          </p:nvPr>
        </p:nvPicPr>
        <p:blipFill>
          <a:blip r:embed="rId3"/>
          <a:stretch>
            <a:fillRect/>
          </a:stretch>
        </p:blipFill>
        <p:spPr>
          <a:xfrm>
            <a:off x="13096924" y="3071810"/>
            <a:ext cx="304800" cy="304800"/>
          </a:xfrm>
          <a:prstGeom prst="rect">
            <a:avLst/>
          </a:prstGeom>
        </p:spPr>
      </p:pic>
      <p:pic>
        <p:nvPicPr>
          <p:cNvPr id="15" name="Рисунок 14" descr="boy-has-breakfa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ehen einkaufen.wav">
            <a:hlinkClick r:id="" action="ppaction://media"/>
          </p:cNvPr>
          <p:cNvPicPr>
            <a:picLocks noRot="1" noChangeAspect="1"/>
          </p:cNvPicPr>
          <p:nvPr>
            <a:wavAudioFile r:embed="rId1" name="gehen einkaufen.wav"/>
          </p:nvPr>
        </p:nvPicPr>
        <p:blipFill>
          <a:blip r:embed="rId3"/>
          <a:stretch>
            <a:fillRect/>
          </a:stretch>
        </p:blipFill>
        <p:spPr>
          <a:xfrm>
            <a:off x="13025486" y="2857496"/>
            <a:ext cx="304800" cy="304800"/>
          </a:xfrm>
          <a:prstGeom prst="rect">
            <a:avLst/>
          </a:prstGeom>
        </p:spPr>
      </p:pic>
      <p:pic>
        <p:nvPicPr>
          <p:cNvPr id="15" name="Рисунок 14" descr="2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68818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machen das Fenster auf</a:t>
            </a:r>
          </a:p>
        </p:txBody>
      </p:sp>
      <p:pic>
        <p:nvPicPr>
          <p:cNvPr id="12" name="Рисунок 11" descr="girl-open-wind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4099" y="857232"/>
            <a:ext cx="1802029" cy="264320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096132" y="0"/>
            <a:ext cx="50958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lüften das Zimmer</a:t>
            </a:r>
          </a:p>
        </p:txBody>
      </p:sp>
      <p:pic>
        <p:nvPicPr>
          <p:cNvPr id="14" name="Рисунок 3" descr="997f6f44837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7739074" y="857232"/>
            <a:ext cx="3209227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e-dresses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3388" y="4265712"/>
            <a:ext cx="2840486" cy="2592288"/>
          </a:xfrm>
          <a:prstGeom prst="rect">
            <a:avLst/>
          </a:prstGeom>
        </p:spPr>
      </p:pic>
      <p:pic>
        <p:nvPicPr>
          <p:cNvPr id="19" name="Рисунок 18" descr="girl comb vor spieg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81158" y="4424820"/>
            <a:ext cx="2687918" cy="2433180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310314" y="3500438"/>
            <a:ext cx="58816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ziehen sich … an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58816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kämmen sich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chen das Fenster au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üften das 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ämmen s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iehen sich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2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kommen nach Hause.wav">
            <a:hlinkClick r:id="" action="ppaction://media"/>
          </p:cNvPr>
          <p:cNvPicPr>
            <a:picLocks noRot="1" noChangeAspect="1"/>
          </p:cNvPicPr>
          <p:nvPr>
            <a:wavAudioFile r:embed="rId1" name="kommen nach Hause.wav"/>
          </p:nvPr>
        </p:nvPicPr>
        <p:blipFill>
          <a:blip r:embed="rId3"/>
          <a:stretch>
            <a:fillRect/>
          </a:stretch>
        </p:blipFill>
        <p:spPr>
          <a:xfrm>
            <a:off x="12882610" y="2143116"/>
            <a:ext cx="304800" cy="304800"/>
          </a:xfrm>
          <a:prstGeom prst="rect">
            <a:avLst/>
          </a:prstGeom>
        </p:spPr>
      </p:pic>
      <p:pic>
        <p:nvPicPr>
          <p:cNvPr id="15" name="Рисунок 14" descr="boy-came-from-school.png"/>
          <p:cNvPicPr>
            <a:picLocks noChangeAspect="1"/>
          </p:cNvPicPr>
          <p:nvPr/>
        </p:nvPicPr>
        <p:blipFill>
          <a:blip r:embed="rId4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ießen die Blumen.wav">
            <a:hlinkClick r:id="" action="ppaction://media"/>
          </p:cNvPr>
          <p:cNvPicPr>
            <a:picLocks noRot="1" noChangeAspect="1"/>
          </p:cNvPicPr>
          <p:nvPr>
            <a:wavAudioFile r:embed="rId1" name="gießen die Blumen.wav"/>
          </p:nvPr>
        </p:nvPicPr>
        <p:blipFill>
          <a:blip r:embed="rId3"/>
          <a:stretch>
            <a:fillRect/>
          </a:stretch>
        </p:blipFill>
        <p:spPr>
          <a:xfrm>
            <a:off x="13239800" y="2643182"/>
            <a:ext cx="304800" cy="304800"/>
          </a:xfrm>
          <a:prstGeom prst="rect">
            <a:avLst/>
          </a:prstGeom>
        </p:spPr>
      </p:pic>
      <p:pic>
        <p:nvPicPr>
          <p:cNvPr id="15" name="Рисунок 14" descr="water-flow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essen zu Mittag.wav">
            <a:hlinkClick r:id="" action="ppaction://media"/>
          </p:cNvPr>
          <p:cNvPicPr>
            <a:picLocks noRot="1" noChangeAspect="1"/>
          </p:cNvPicPr>
          <p:nvPr>
            <a:wavAudioFile r:embed="rId1" name="essen zu Mittag.wav"/>
          </p:nvPr>
        </p:nvPicPr>
        <p:blipFill>
          <a:blip r:embed="rId3"/>
          <a:stretch>
            <a:fillRect/>
          </a:stretch>
        </p:blipFill>
        <p:spPr>
          <a:xfrm>
            <a:off x="13168362" y="2428868"/>
            <a:ext cx="304800" cy="304800"/>
          </a:xfrm>
          <a:prstGeom prst="rect">
            <a:avLst/>
          </a:prstGeom>
        </p:spPr>
      </p:pic>
      <p:pic>
        <p:nvPicPr>
          <p:cNvPr id="15" name="Рисунок 14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3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2" cstate="print"/>
          <a:srcRect t="34375"/>
          <a:stretch>
            <a:fillRect/>
          </a:stretch>
        </p:blipFill>
        <p:spPr>
          <a:xfrm>
            <a:off x="6310314" y="1000108"/>
            <a:ext cx="2256543" cy="2571768"/>
          </a:xfrm>
          <a:prstGeom prst="rect">
            <a:avLst/>
          </a:prstGeom>
        </p:spPr>
      </p:pic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19" y="1000108"/>
            <a:ext cx="2984877" cy="2714644"/>
          </a:xfrm>
          <a:prstGeom prst="rect">
            <a:avLst/>
          </a:prstGeom>
        </p:spPr>
      </p:pic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0" y="1000108"/>
            <a:ext cx="3344336" cy="2571768"/>
          </a:xfrm>
          <a:prstGeom prst="rect">
            <a:avLst/>
          </a:prstGeom>
        </p:spPr>
      </p:pic>
      <p:pic>
        <p:nvPicPr>
          <p:cNvPr id="11" name="Рисунок 10" descr="girl-sweep-the-flo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084" y="3857628"/>
            <a:ext cx="3929090" cy="2621419"/>
          </a:xfrm>
          <a:prstGeom prst="rect">
            <a:avLst/>
          </a:prstGeom>
        </p:spPr>
      </p:pic>
      <p:pic>
        <p:nvPicPr>
          <p:cNvPr id="16" name="Рисунок 15" descr="water-flowe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4000504"/>
            <a:ext cx="3344295" cy="2571768"/>
          </a:xfrm>
          <a:prstGeom prst="rect">
            <a:avLst/>
          </a:prstGeom>
        </p:spPr>
      </p:pic>
      <p:pic>
        <p:nvPicPr>
          <p:cNvPr id="17" name="Рисунок 16" descr="2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4000504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ehen zur Schule.wav">
            <a:hlinkClick r:id="" action="ppaction://media"/>
          </p:cNvPr>
          <p:cNvPicPr>
            <a:picLocks noRot="1" noChangeAspect="1"/>
          </p:cNvPicPr>
          <p:nvPr>
            <a:wavAudioFile r:embed="rId1" name="gehen zur Schule.wav"/>
          </p:nvPr>
        </p:nvPicPr>
        <p:blipFill>
          <a:blip r:embed="rId3"/>
          <a:stretch>
            <a:fillRect/>
          </a:stretch>
        </p:blipFill>
        <p:spPr>
          <a:xfrm>
            <a:off x="12882610" y="2857496"/>
            <a:ext cx="304800" cy="304800"/>
          </a:xfrm>
          <a:prstGeom prst="rect">
            <a:avLst/>
          </a:prstGeom>
        </p:spPr>
      </p:pic>
      <p:pic>
        <p:nvPicPr>
          <p:cNvPr id="15" name="Рисунок 14" descr="go-out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860" y="928670"/>
            <a:ext cx="1999947" cy="2643206"/>
          </a:xfrm>
          <a:prstGeom prst="rect">
            <a:avLst/>
          </a:prstGeom>
        </p:spPr>
      </p:pic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go-ou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16" y="0"/>
            <a:ext cx="1945876" cy="2571744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744072" y="2500306"/>
            <a:ext cx="5447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zur Schule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boy-came-from-school.png"/>
          <p:cNvPicPr>
            <a:picLocks noChangeAspect="1"/>
          </p:cNvPicPr>
          <p:nvPr/>
        </p:nvPicPr>
        <p:blipFill>
          <a:blip r:embed="rId7" cstate="print"/>
          <a:srcRect t="34375"/>
          <a:stretch>
            <a:fillRect/>
          </a:stretch>
        </p:blipFill>
        <p:spPr>
          <a:xfrm>
            <a:off x="1952596" y="3429000"/>
            <a:ext cx="2286016" cy="2605358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6088559"/>
            <a:ext cx="58340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kommen nach Hause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have-di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39074" y="3286124"/>
            <a:ext cx="3000396" cy="2728757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239008" y="6088559"/>
            <a:ext cx="44529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essen zu Mittag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95340" y="2571744"/>
            <a:ext cx="4214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frühstücken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" name="Рисунок 12" descr="boy-has-breakfa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5406" y="0"/>
            <a:ext cx="3214710" cy="247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ühstüc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hen zur Sch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ommen nach H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sen zu Mitt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oy-watching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7" name="Рисунок 6" descr="have-sup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8" name="Рисунок 7" descr="boy-slee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ave-sup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8" name="Рисунок 7" descr="boy-sle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ehen fern.wav">
            <a:hlinkClick r:id="" action="ppaction://media"/>
          </p:cNvPr>
          <p:cNvPicPr>
            <a:picLocks noRot="1" noChangeAspect="1"/>
          </p:cNvPicPr>
          <p:nvPr>
            <a:wavAudioFile r:embed="rId1" name="sehen fern.wav"/>
          </p:nvPr>
        </p:nvPicPr>
        <p:blipFill>
          <a:blip r:embed="rId3"/>
          <a:stretch>
            <a:fillRect/>
          </a:stretch>
        </p:blipFill>
        <p:spPr>
          <a:xfrm>
            <a:off x="12954048" y="2714620"/>
            <a:ext cx="304800" cy="304800"/>
          </a:xfrm>
          <a:prstGeom prst="rect">
            <a:avLst/>
          </a:prstGeom>
        </p:spPr>
      </p:pic>
      <p:pic>
        <p:nvPicPr>
          <p:cNvPr id="12" name="Рисунок 11" descr="boy-watching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oy-watching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7" name="Рисунок 6" descr="have-sup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8" name="Рисунок 7" descr="boy-slee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oy-watching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7" name="Рисунок 6" descr="have-sup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8" name="Рисунок 7" descr="boy-slee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füttern das Haustier.wav">
            <a:hlinkClick r:id="" action="ppaction://media"/>
          </p:cNvPr>
          <p:cNvPicPr>
            <a:picLocks noRot="1" noChangeAspect="1"/>
          </p:cNvPicPr>
          <p:nvPr>
            <a:wavAudioFile r:embed="rId1" name="füttern das Haustier.wav"/>
          </p:nvPr>
        </p:nvPicPr>
        <p:blipFill>
          <a:blip r:embed="rId3"/>
          <a:stretch>
            <a:fillRect/>
          </a:stretch>
        </p:blipFill>
        <p:spPr>
          <a:xfrm>
            <a:off x="12954048" y="2500306"/>
            <a:ext cx="304800" cy="3048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oy-watching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7" name="Рисунок 6" descr="have-sup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8" name="Рисунок 7" descr="boy-slee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oy-watching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8" name="Рисунок 7" descr="boy-sle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essen zu Abend.wav">
            <a:hlinkClick r:id="" action="ppaction://media"/>
          </p:cNvPr>
          <p:cNvPicPr>
            <a:picLocks noRot="1" noChangeAspect="1"/>
          </p:cNvPicPr>
          <p:nvPr>
            <a:wavAudioFile r:embed="rId1" name="essen zu Abend.wav"/>
          </p:nvPr>
        </p:nvPicPr>
        <p:blipFill>
          <a:blip r:embed="rId3"/>
          <a:stretch>
            <a:fillRect/>
          </a:stretch>
        </p:blipFill>
        <p:spPr>
          <a:xfrm>
            <a:off x="13311238" y="3214686"/>
            <a:ext cx="304800" cy="304800"/>
          </a:xfrm>
          <a:prstGeom prst="rect">
            <a:avLst/>
          </a:prstGeom>
        </p:spPr>
      </p:pic>
      <p:pic>
        <p:nvPicPr>
          <p:cNvPr id="12" name="Рисунок 11" descr="have-supp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oy-watching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7" name="Рисунок 6" descr="have-sup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8" name="Рисунок 7" descr="boy-slee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5447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zur Schule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Рисунок 11" descr="go-ou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1544" y="836712"/>
            <a:ext cx="2160240" cy="2855055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500438"/>
            <a:ext cx="58102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kommen nach Hause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22" descr="boy-came-from-school.png"/>
          <p:cNvPicPr>
            <a:picLocks noChangeAspect="1"/>
          </p:cNvPicPr>
          <p:nvPr/>
        </p:nvPicPr>
        <p:blipFill>
          <a:blip r:embed="rId7" cstate="print"/>
          <a:srcRect t="34375"/>
          <a:stretch>
            <a:fillRect/>
          </a:stretch>
        </p:blipFill>
        <p:spPr>
          <a:xfrm>
            <a:off x="1991544" y="4365811"/>
            <a:ext cx="2186718" cy="2492189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672064" y="3500438"/>
            <a:ext cx="5519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essen zu Mittag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have-di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68208" y="4337720"/>
            <a:ext cx="2771166" cy="2520280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239008" y="0"/>
            <a:ext cx="4214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frühstücken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has-breakfa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0512" y="785794"/>
            <a:ext cx="343723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hen zur Sch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ühstüc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ommen nach H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sen zu Mitt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4" grpId="0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oy-watching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7" name="Рисунок 6" descr="have-sup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ehen zu Bett.wav">
            <a:hlinkClick r:id="" action="ppaction://media"/>
          </p:cNvPr>
          <p:cNvPicPr>
            <a:picLocks noRot="1" noChangeAspect="1"/>
          </p:cNvPicPr>
          <p:nvPr>
            <a:wavAudioFile r:embed="rId1" name="gehen zu Bett.wav"/>
          </p:nvPr>
        </p:nvPicPr>
        <p:blipFill>
          <a:blip r:embed="rId3"/>
          <a:stretch>
            <a:fillRect/>
          </a:stretch>
        </p:blipFill>
        <p:spPr>
          <a:xfrm>
            <a:off x="13168362" y="3286124"/>
            <a:ext cx="304800" cy="304800"/>
          </a:xfrm>
          <a:prstGeom prst="rect">
            <a:avLst/>
          </a:prstGeom>
        </p:spPr>
      </p:pic>
      <p:pic>
        <p:nvPicPr>
          <p:cNvPr id="12" name="Рисунок 11" descr="boy-slee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utzen die Zähne.wav">
            <a:hlinkClick r:id="" action="ppaction://media"/>
          </p:cNvPr>
          <p:cNvPicPr>
            <a:picLocks noRot="1" noChangeAspect="1"/>
          </p:cNvPicPr>
          <p:nvPr>
            <a:wavAudioFile r:embed="rId1" name="putzen die Zähne.wav"/>
          </p:nvPr>
        </p:nvPicPr>
        <p:blipFill>
          <a:blip r:embed="rId5"/>
          <a:stretch>
            <a:fillRect/>
          </a:stretch>
        </p:blipFill>
        <p:spPr>
          <a:xfrm>
            <a:off x="12811172" y="2071678"/>
            <a:ext cx="304800" cy="304800"/>
          </a:xfrm>
          <a:prstGeom prst="rect">
            <a:avLst/>
          </a:prstGeom>
        </p:spPr>
      </p:pic>
      <p:pic>
        <p:nvPicPr>
          <p:cNvPr id="17" name="Рисунок 16" descr="girl-get-u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  <p:pic>
        <p:nvPicPr>
          <p:cNvPr id="20" name="Рисунок 19" descr="boy-make-b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3124" y="928670"/>
            <a:ext cx="2919069" cy="2714620"/>
          </a:xfrm>
          <a:prstGeom prst="rect">
            <a:avLst/>
          </a:prstGeom>
        </p:spPr>
      </p:pic>
      <p:pic>
        <p:nvPicPr>
          <p:cNvPr id="22" name="Рисунок 21" descr="wash-han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480" y="928670"/>
            <a:ext cx="2286914" cy="2636912"/>
          </a:xfrm>
          <a:prstGeom prst="rect">
            <a:avLst/>
          </a:prstGeom>
        </p:spPr>
      </p:pic>
      <p:pic>
        <p:nvPicPr>
          <p:cNvPr id="24" name="Рисунок 23" descr="clean teet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96396" y="714356"/>
            <a:ext cx="2711624" cy="2994201"/>
          </a:xfrm>
          <a:prstGeom prst="rect">
            <a:avLst/>
          </a:prstGeom>
        </p:spPr>
      </p:pic>
      <p:pic>
        <p:nvPicPr>
          <p:cNvPr id="25" name="Рисунок 24" descr="girl comb vor spiege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712" y="4000504"/>
            <a:ext cx="2762098" cy="2500330"/>
          </a:xfrm>
          <a:prstGeom prst="rect">
            <a:avLst/>
          </a:prstGeom>
        </p:spPr>
      </p:pic>
      <p:pic>
        <p:nvPicPr>
          <p:cNvPr id="26" name="Рисунок 25" descr="he-dresses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24232" y="3929066"/>
            <a:ext cx="2840486" cy="2592288"/>
          </a:xfrm>
          <a:prstGeom prst="rect">
            <a:avLst/>
          </a:prstGeom>
        </p:spPr>
      </p:pic>
      <p:pic>
        <p:nvPicPr>
          <p:cNvPr id="27" name="Рисунок 26" descr="girl-open-windo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24628" y="4071942"/>
            <a:ext cx="1714512" cy="2514836"/>
          </a:xfrm>
          <a:prstGeom prst="rect">
            <a:avLst/>
          </a:prstGeom>
        </p:spPr>
      </p:pic>
      <p:pic>
        <p:nvPicPr>
          <p:cNvPr id="28" name="Рисунок 3" descr="997f6f448370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596330" y="4071942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Штриховая стрелка вправо 2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ziehen sich an.wav">
            <a:hlinkClick r:id="" action="ppaction://media"/>
          </p:cNvPr>
          <p:cNvPicPr>
            <a:picLocks noRot="1" noChangeAspect="1"/>
          </p:cNvPicPr>
          <p:nvPr>
            <a:wavAudioFile r:embed="rId1" name="ziehen sich an.wav"/>
          </p:nvPr>
        </p:nvPicPr>
        <p:blipFill>
          <a:blip r:embed="rId5"/>
          <a:stretch>
            <a:fillRect/>
          </a:stretch>
        </p:blipFill>
        <p:spPr>
          <a:xfrm>
            <a:off x="12811172" y="1714488"/>
            <a:ext cx="304800" cy="304800"/>
          </a:xfrm>
          <a:prstGeom prst="rect">
            <a:avLst/>
          </a:prstGeom>
        </p:spPr>
      </p:pic>
      <p:pic>
        <p:nvPicPr>
          <p:cNvPr id="20" name="Рисунок 19" descr="boy-make-b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857232"/>
            <a:ext cx="2919069" cy="2714620"/>
          </a:xfrm>
          <a:prstGeom prst="rect">
            <a:avLst/>
          </a:prstGeom>
        </p:spPr>
      </p:pic>
      <p:pic>
        <p:nvPicPr>
          <p:cNvPr id="22" name="Рисунок 21" descr="wash-han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9918" y="857232"/>
            <a:ext cx="2286914" cy="2636912"/>
          </a:xfrm>
          <a:prstGeom prst="rect">
            <a:avLst/>
          </a:prstGeom>
        </p:spPr>
      </p:pic>
      <p:pic>
        <p:nvPicPr>
          <p:cNvPr id="24" name="Рисунок 23" descr="clean 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642918"/>
            <a:ext cx="2711624" cy="2994201"/>
          </a:xfrm>
          <a:prstGeom prst="rect">
            <a:avLst/>
          </a:prstGeom>
        </p:spPr>
      </p:pic>
      <p:pic>
        <p:nvPicPr>
          <p:cNvPr id="25" name="Рисунок 24" descr="girl comb vor spieg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150" y="3929066"/>
            <a:ext cx="2762098" cy="2500330"/>
          </a:xfrm>
          <a:prstGeom prst="rect">
            <a:avLst/>
          </a:prstGeom>
        </p:spPr>
      </p:pic>
      <p:pic>
        <p:nvPicPr>
          <p:cNvPr id="26" name="Рисунок 25" descr="he-dresses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95670" y="3857628"/>
            <a:ext cx="2840486" cy="2592288"/>
          </a:xfrm>
          <a:prstGeom prst="rect">
            <a:avLst/>
          </a:prstGeom>
        </p:spPr>
      </p:pic>
      <p:pic>
        <p:nvPicPr>
          <p:cNvPr id="27" name="Рисунок 26" descr="girl-open-windo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4000504"/>
            <a:ext cx="1714512" cy="2514836"/>
          </a:xfrm>
          <a:prstGeom prst="rect">
            <a:avLst/>
          </a:prstGeom>
        </p:spPr>
      </p:pic>
      <p:pic>
        <p:nvPicPr>
          <p:cNvPr id="28" name="Рисунок 3" descr="997f6f448370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667768" y="4000504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Штриховая стрелка вправо 2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girl-get-u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waschen das Gesicht.wav">
            <a:hlinkClick r:id="" action="ppaction://media"/>
          </p:cNvPr>
          <p:cNvPicPr>
            <a:picLocks noRot="1" noChangeAspect="1"/>
          </p:cNvPicPr>
          <p:nvPr>
            <a:wavAudioFile r:embed="rId1" name="waschen das Gesicht.wav"/>
          </p:nvPr>
        </p:nvPicPr>
        <p:blipFill>
          <a:blip r:embed="rId5"/>
          <a:stretch>
            <a:fillRect/>
          </a:stretch>
        </p:blipFill>
        <p:spPr>
          <a:xfrm>
            <a:off x="12954048" y="2500306"/>
            <a:ext cx="304800" cy="304800"/>
          </a:xfrm>
          <a:prstGeom prst="rect">
            <a:avLst/>
          </a:prstGeom>
        </p:spPr>
      </p:pic>
      <p:pic>
        <p:nvPicPr>
          <p:cNvPr id="20" name="Рисунок 19" descr="boy-make-b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857232"/>
            <a:ext cx="2919069" cy="2714620"/>
          </a:xfrm>
          <a:prstGeom prst="rect">
            <a:avLst/>
          </a:prstGeom>
        </p:spPr>
      </p:pic>
      <p:pic>
        <p:nvPicPr>
          <p:cNvPr id="22" name="Рисунок 21" descr="wash-han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9918" y="857232"/>
            <a:ext cx="2286914" cy="2636912"/>
          </a:xfrm>
          <a:prstGeom prst="rect">
            <a:avLst/>
          </a:prstGeom>
        </p:spPr>
      </p:pic>
      <p:pic>
        <p:nvPicPr>
          <p:cNvPr id="24" name="Рисунок 23" descr="clean 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642918"/>
            <a:ext cx="2711624" cy="2994201"/>
          </a:xfrm>
          <a:prstGeom prst="rect">
            <a:avLst/>
          </a:prstGeom>
        </p:spPr>
      </p:pic>
      <p:pic>
        <p:nvPicPr>
          <p:cNvPr id="25" name="Рисунок 24" descr="girl comb vor spieg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150" y="3929066"/>
            <a:ext cx="2762098" cy="2500330"/>
          </a:xfrm>
          <a:prstGeom prst="rect">
            <a:avLst/>
          </a:prstGeom>
        </p:spPr>
      </p:pic>
      <p:pic>
        <p:nvPicPr>
          <p:cNvPr id="26" name="Рисунок 25" descr="he-dresses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95670" y="3857628"/>
            <a:ext cx="2840486" cy="2592288"/>
          </a:xfrm>
          <a:prstGeom prst="rect">
            <a:avLst/>
          </a:prstGeom>
        </p:spPr>
      </p:pic>
      <p:pic>
        <p:nvPicPr>
          <p:cNvPr id="27" name="Рисунок 26" descr="girl-open-windo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4000504"/>
            <a:ext cx="1714512" cy="2514836"/>
          </a:xfrm>
          <a:prstGeom prst="rect">
            <a:avLst/>
          </a:prstGeom>
        </p:spPr>
      </p:pic>
      <p:pic>
        <p:nvPicPr>
          <p:cNvPr id="28" name="Рисунок 3" descr="997f6f448370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667768" y="4000504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Штриховая стрелка вправо 2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girl-get-u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kämmen sich.wav">
            <a:hlinkClick r:id="" action="ppaction://media"/>
          </p:cNvPr>
          <p:cNvPicPr>
            <a:picLocks noRot="1" noChangeAspect="1"/>
          </p:cNvPicPr>
          <p:nvPr>
            <a:wavAudioFile r:embed="rId1" name="kämmen sich.wav"/>
          </p:nvPr>
        </p:nvPicPr>
        <p:blipFill>
          <a:blip r:embed="rId5"/>
          <a:stretch>
            <a:fillRect/>
          </a:stretch>
        </p:blipFill>
        <p:spPr>
          <a:xfrm>
            <a:off x="12882610" y="2428868"/>
            <a:ext cx="304800" cy="304800"/>
          </a:xfrm>
          <a:prstGeom prst="rect">
            <a:avLst/>
          </a:prstGeom>
        </p:spPr>
      </p:pic>
      <p:pic>
        <p:nvPicPr>
          <p:cNvPr id="20" name="Рисунок 19" descr="boy-make-b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857232"/>
            <a:ext cx="2919069" cy="2714620"/>
          </a:xfrm>
          <a:prstGeom prst="rect">
            <a:avLst/>
          </a:prstGeom>
        </p:spPr>
      </p:pic>
      <p:pic>
        <p:nvPicPr>
          <p:cNvPr id="22" name="Рисунок 21" descr="wash-han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9918" y="857232"/>
            <a:ext cx="2286914" cy="2636912"/>
          </a:xfrm>
          <a:prstGeom prst="rect">
            <a:avLst/>
          </a:prstGeom>
        </p:spPr>
      </p:pic>
      <p:pic>
        <p:nvPicPr>
          <p:cNvPr id="24" name="Рисунок 23" descr="clean 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642918"/>
            <a:ext cx="2711624" cy="2994201"/>
          </a:xfrm>
          <a:prstGeom prst="rect">
            <a:avLst/>
          </a:prstGeom>
        </p:spPr>
      </p:pic>
      <p:pic>
        <p:nvPicPr>
          <p:cNvPr id="25" name="Рисунок 24" descr="girl comb vor spieg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150" y="3929066"/>
            <a:ext cx="2762098" cy="2500330"/>
          </a:xfrm>
          <a:prstGeom prst="rect">
            <a:avLst/>
          </a:prstGeom>
        </p:spPr>
      </p:pic>
      <p:pic>
        <p:nvPicPr>
          <p:cNvPr id="26" name="Рисунок 25" descr="he-dresses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95670" y="3857628"/>
            <a:ext cx="2840486" cy="2592288"/>
          </a:xfrm>
          <a:prstGeom prst="rect">
            <a:avLst/>
          </a:prstGeom>
        </p:spPr>
      </p:pic>
      <p:pic>
        <p:nvPicPr>
          <p:cNvPr id="27" name="Рисунок 26" descr="girl-open-windo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4000504"/>
            <a:ext cx="1714512" cy="2514836"/>
          </a:xfrm>
          <a:prstGeom prst="rect">
            <a:avLst/>
          </a:prstGeom>
        </p:spPr>
      </p:pic>
      <p:pic>
        <p:nvPicPr>
          <p:cNvPr id="28" name="Рисунок 3" descr="997f6f448370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667768" y="4000504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Штриховая стрелка вправо 2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girl-get-u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aufstehen.wav">
            <a:hlinkClick r:id="" action="ppaction://media"/>
          </p:cNvPr>
          <p:cNvPicPr>
            <a:picLocks noRot="1" noChangeAspect="1"/>
          </p:cNvPicPr>
          <p:nvPr>
            <a:wavAudioFile r:embed="rId1" name="aufstehen.wav"/>
          </p:nvPr>
        </p:nvPicPr>
        <p:blipFill>
          <a:blip r:embed="rId5"/>
          <a:stretch>
            <a:fillRect/>
          </a:stretch>
        </p:blipFill>
        <p:spPr>
          <a:xfrm>
            <a:off x="12668296" y="2000240"/>
            <a:ext cx="304800" cy="304800"/>
          </a:xfrm>
          <a:prstGeom prst="rect">
            <a:avLst/>
          </a:prstGeom>
        </p:spPr>
      </p:pic>
      <p:pic>
        <p:nvPicPr>
          <p:cNvPr id="20" name="Рисунок 19" descr="boy-make-b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785794"/>
            <a:ext cx="2919069" cy="2714620"/>
          </a:xfrm>
          <a:prstGeom prst="rect">
            <a:avLst/>
          </a:prstGeom>
        </p:spPr>
      </p:pic>
      <p:pic>
        <p:nvPicPr>
          <p:cNvPr id="22" name="Рисунок 21" descr="wash-han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9918" y="785794"/>
            <a:ext cx="2286914" cy="2636912"/>
          </a:xfrm>
          <a:prstGeom prst="rect">
            <a:avLst/>
          </a:prstGeom>
        </p:spPr>
      </p:pic>
      <p:pic>
        <p:nvPicPr>
          <p:cNvPr id="24" name="Рисунок 23" descr="clean 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571480"/>
            <a:ext cx="2711624" cy="2994201"/>
          </a:xfrm>
          <a:prstGeom prst="rect">
            <a:avLst/>
          </a:prstGeom>
        </p:spPr>
      </p:pic>
      <p:pic>
        <p:nvPicPr>
          <p:cNvPr id="25" name="Рисунок 24" descr="girl comb vor spieg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150" y="3857628"/>
            <a:ext cx="2762098" cy="2500330"/>
          </a:xfrm>
          <a:prstGeom prst="rect">
            <a:avLst/>
          </a:prstGeom>
        </p:spPr>
      </p:pic>
      <p:pic>
        <p:nvPicPr>
          <p:cNvPr id="26" name="Рисунок 25" descr="he-dresses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95670" y="3786190"/>
            <a:ext cx="2840486" cy="2592288"/>
          </a:xfrm>
          <a:prstGeom prst="rect">
            <a:avLst/>
          </a:prstGeom>
        </p:spPr>
      </p:pic>
      <p:pic>
        <p:nvPicPr>
          <p:cNvPr id="27" name="Рисунок 26" descr="girl-open-windo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929066"/>
            <a:ext cx="1714512" cy="2514836"/>
          </a:xfrm>
          <a:prstGeom prst="rect">
            <a:avLst/>
          </a:prstGeom>
        </p:spPr>
      </p:pic>
      <p:pic>
        <p:nvPicPr>
          <p:cNvPr id="28" name="Рисунок 3" descr="997f6f448370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667768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Штриховая стрелка вправо 2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girl-get-u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lüften das Zimmer.wav">
            <a:hlinkClick r:id="" action="ppaction://media"/>
          </p:cNvPr>
          <p:cNvPicPr>
            <a:picLocks noRot="1" noChangeAspect="1"/>
          </p:cNvPicPr>
          <p:nvPr>
            <a:wavAudioFile r:embed="rId1" name="lüften das Zimmer.wav"/>
          </p:nvPr>
        </p:nvPicPr>
        <p:blipFill>
          <a:blip r:embed="rId5"/>
          <a:stretch>
            <a:fillRect/>
          </a:stretch>
        </p:blipFill>
        <p:spPr>
          <a:xfrm>
            <a:off x="12954048" y="2071678"/>
            <a:ext cx="304800" cy="304800"/>
          </a:xfrm>
          <a:prstGeom prst="rect">
            <a:avLst/>
          </a:prstGeom>
        </p:spPr>
      </p:pic>
      <p:pic>
        <p:nvPicPr>
          <p:cNvPr id="20" name="Рисунок 19" descr="boy-make-b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714356"/>
            <a:ext cx="2919069" cy="2714620"/>
          </a:xfrm>
          <a:prstGeom prst="rect">
            <a:avLst/>
          </a:prstGeom>
        </p:spPr>
      </p:pic>
      <p:pic>
        <p:nvPicPr>
          <p:cNvPr id="22" name="Рисунок 21" descr="wash-han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1356" y="714356"/>
            <a:ext cx="2286914" cy="2636912"/>
          </a:xfrm>
          <a:prstGeom prst="rect">
            <a:avLst/>
          </a:prstGeom>
        </p:spPr>
      </p:pic>
      <p:pic>
        <p:nvPicPr>
          <p:cNvPr id="24" name="Рисунок 23" descr="clean 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39272" y="500042"/>
            <a:ext cx="2711624" cy="2994201"/>
          </a:xfrm>
          <a:prstGeom prst="rect">
            <a:avLst/>
          </a:prstGeom>
        </p:spPr>
      </p:pic>
      <p:pic>
        <p:nvPicPr>
          <p:cNvPr id="25" name="Рисунок 24" descr="girl comb vor spieg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9588" y="3786190"/>
            <a:ext cx="2762098" cy="2500330"/>
          </a:xfrm>
          <a:prstGeom prst="rect">
            <a:avLst/>
          </a:prstGeom>
        </p:spPr>
      </p:pic>
      <p:pic>
        <p:nvPicPr>
          <p:cNvPr id="26" name="Рисунок 25" descr="he-dresses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67108" y="3714752"/>
            <a:ext cx="2840486" cy="2592288"/>
          </a:xfrm>
          <a:prstGeom prst="rect">
            <a:avLst/>
          </a:prstGeom>
        </p:spPr>
      </p:pic>
      <p:pic>
        <p:nvPicPr>
          <p:cNvPr id="27" name="Рисунок 26" descr="girl-open-windo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67504" y="3857628"/>
            <a:ext cx="1714512" cy="2514836"/>
          </a:xfrm>
          <a:prstGeom prst="rect">
            <a:avLst/>
          </a:prstGeom>
        </p:spPr>
      </p:pic>
      <p:pic>
        <p:nvPicPr>
          <p:cNvPr id="28" name="Рисунок 3" descr="997f6f448370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739206" y="3857628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Штриховая стрелка вправо 2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girl-get-u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machen das Bett.wav">
            <a:hlinkClick r:id="" action="ppaction://media"/>
          </p:cNvPr>
          <p:cNvPicPr>
            <a:picLocks noRot="1" noChangeAspect="1"/>
          </p:cNvPicPr>
          <p:nvPr>
            <a:wavAudioFile r:embed="rId1" name="machen das Bett.wav"/>
          </p:nvPr>
        </p:nvPicPr>
        <p:blipFill>
          <a:blip r:embed="rId5"/>
          <a:stretch>
            <a:fillRect/>
          </a:stretch>
        </p:blipFill>
        <p:spPr>
          <a:xfrm>
            <a:off x="12954048" y="2000240"/>
            <a:ext cx="304800" cy="304800"/>
          </a:xfrm>
          <a:prstGeom prst="rect">
            <a:avLst/>
          </a:prstGeom>
        </p:spPr>
      </p:pic>
      <p:pic>
        <p:nvPicPr>
          <p:cNvPr id="20" name="Рисунок 19" descr="boy-make-b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4562" y="785794"/>
            <a:ext cx="2919069" cy="2714620"/>
          </a:xfrm>
          <a:prstGeom prst="rect">
            <a:avLst/>
          </a:prstGeom>
        </p:spPr>
      </p:pic>
      <p:pic>
        <p:nvPicPr>
          <p:cNvPr id="22" name="Рисунок 21" descr="wash-han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9918" y="785794"/>
            <a:ext cx="2286914" cy="2636912"/>
          </a:xfrm>
          <a:prstGeom prst="rect">
            <a:avLst/>
          </a:prstGeom>
        </p:spPr>
      </p:pic>
      <p:pic>
        <p:nvPicPr>
          <p:cNvPr id="24" name="Рисунок 23" descr="clean tee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834" y="571480"/>
            <a:ext cx="2711624" cy="2994201"/>
          </a:xfrm>
          <a:prstGeom prst="rect">
            <a:avLst/>
          </a:prstGeom>
        </p:spPr>
      </p:pic>
      <p:pic>
        <p:nvPicPr>
          <p:cNvPr id="25" name="Рисунок 24" descr="girl comb vor spiege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150" y="3857628"/>
            <a:ext cx="2762098" cy="2500330"/>
          </a:xfrm>
          <a:prstGeom prst="rect">
            <a:avLst/>
          </a:prstGeom>
        </p:spPr>
      </p:pic>
      <p:pic>
        <p:nvPicPr>
          <p:cNvPr id="26" name="Рисунок 25" descr="he-dresses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95670" y="3786190"/>
            <a:ext cx="2840486" cy="2592288"/>
          </a:xfrm>
          <a:prstGeom prst="rect">
            <a:avLst/>
          </a:prstGeom>
        </p:spPr>
      </p:pic>
      <p:pic>
        <p:nvPicPr>
          <p:cNvPr id="27" name="Рисунок 26" descr="girl-open-windo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6066" y="3929066"/>
            <a:ext cx="1714512" cy="2514836"/>
          </a:xfrm>
          <a:prstGeom prst="rect">
            <a:avLst/>
          </a:prstGeom>
        </p:spPr>
      </p:pic>
      <p:pic>
        <p:nvPicPr>
          <p:cNvPr id="28" name="Рисунок 3" descr="997f6f448370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667768" y="3929066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Штриховая стрелка вправо 2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girl-get-u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36" descr="wash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1950" y="0"/>
            <a:ext cx="3071834" cy="2077032"/>
          </a:xfrm>
          <a:prstGeom prst="rect">
            <a:avLst/>
          </a:prstGeom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7596198" y="2000240"/>
            <a:ext cx="459580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waschen das Geschirr ab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9" name="Рисунок 38" descr="boy homewor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81158" y="3286124"/>
            <a:ext cx="2304256" cy="2732954"/>
          </a:xfrm>
          <a:prstGeom prst="rect">
            <a:avLst/>
          </a:prstGeom>
        </p:spPr>
      </p:pic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6088559"/>
            <a:ext cx="64560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machen Hausaufgaben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Рисунок 10" descr="boy-runs-with-d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6264" y="3286125"/>
            <a:ext cx="2710562" cy="228601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453190" y="5411450"/>
            <a:ext cx="573881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mit dem Hund spazieren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515543"/>
            <a:ext cx="73104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räumen das Zimmer … auf</a:t>
            </a:r>
          </a:p>
        </p:txBody>
      </p:sp>
      <p:pic>
        <p:nvPicPr>
          <p:cNvPr id="15" name="Рисунок 5" descr="tidy-up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034" y="0"/>
            <a:ext cx="3474110" cy="25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äumen das Zimmer au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chen das Geschirr 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chen Hausaufga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hen mit dem Hund spazie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13" grpId="0"/>
      <p:bldP spid="1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machen das Fenster auf.wav">
            <a:hlinkClick r:id="" action="ppaction://media"/>
          </p:cNvPr>
          <p:cNvPicPr>
            <a:picLocks noRot="1" noChangeAspect="1"/>
          </p:cNvPicPr>
          <p:nvPr>
            <a:wavAudioFile r:embed="rId1" name="machen das Fenster auf.wav"/>
          </p:nvPr>
        </p:nvPicPr>
        <p:blipFill>
          <a:blip r:embed="rId5"/>
          <a:stretch>
            <a:fillRect/>
          </a:stretch>
        </p:blipFill>
        <p:spPr>
          <a:xfrm>
            <a:off x="13168362" y="1285860"/>
            <a:ext cx="304800" cy="304800"/>
          </a:xfrm>
          <a:prstGeom prst="rect">
            <a:avLst/>
          </a:prstGeom>
        </p:spPr>
      </p:pic>
      <p:pic>
        <p:nvPicPr>
          <p:cNvPr id="31" name="Рисунок 30" descr="girl-get-u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048064" y="1285860"/>
            <a:ext cx="2393934" cy="2776964"/>
          </a:xfrm>
          <a:prstGeom prst="rect">
            <a:avLst/>
          </a:prstGeom>
        </p:spPr>
      </p:pic>
      <p:pic>
        <p:nvPicPr>
          <p:cNvPr id="33" name="Рисунок 32" descr="clean teet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67834" y="642918"/>
            <a:ext cx="2711624" cy="2994201"/>
          </a:xfrm>
          <a:prstGeom prst="rect">
            <a:avLst/>
          </a:prstGeom>
        </p:spPr>
      </p:pic>
      <p:pic>
        <p:nvPicPr>
          <p:cNvPr id="34" name="Рисунок 33" descr="girl comb vor spiege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150" y="3929066"/>
            <a:ext cx="2762098" cy="2500330"/>
          </a:xfrm>
          <a:prstGeom prst="rect">
            <a:avLst/>
          </a:prstGeom>
        </p:spPr>
      </p:pic>
      <p:pic>
        <p:nvPicPr>
          <p:cNvPr id="35" name="Рисунок 34" descr="he-dresses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95670" y="3857628"/>
            <a:ext cx="2840486" cy="2592288"/>
          </a:xfrm>
          <a:prstGeom prst="rect">
            <a:avLst/>
          </a:prstGeom>
        </p:spPr>
      </p:pic>
      <p:pic>
        <p:nvPicPr>
          <p:cNvPr id="36" name="Рисунок 35" descr="girl-open-windo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96066" y="4000504"/>
            <a:ext cx="1714512" cy="2514836"/>
          </a:xfrm>
          <a:prstGeom prst="rect">
            <a:avLst/>
          </a:prstGeom>
        </p:spPr>
      </p:pic>
      <p:pic>
        <p:nvPicPr>
          <p:cNvPr id="37" name="Рисунок 3" descr="997f6f448370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12216" r="8000" b="8438"/>
          <a:stretch>
            <a:fillRect/>
          </a:stretch>
        </p:blipFill>
        <p:spPr bwMode="auto">
          <a:xfrm>
            <a:off x="8667768" y="4000504"/>
            <a:ext cx="2949019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 descr="wash-hand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09918" y="857232"/>
            <a:ext cx="2286914" cy="2636912"/>
          </a:xfrm>
          <a:prstGeom prst="rect">
            <a:avLst/>
          </a:prstGeom>
        </p:spPr>
      </p:pic>
      <p:sp>
        <p:nvSpPr>
          <p:cNvPr id="39" name="Штриховая стрелка вправо 3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41" name="Рисунок 40" descr="boy-make-b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4562" y="857232"/>
            <a:ext cx="2919069" cy="2714620"/>
          </a:xfrm>
          <a:prstGeom prst="rect">
            <a:avLst/>
          </a:prstGeom>
        </p:spPr>
      </p:pic>
      <p:pic>
        <p:nvPicPr>
          <p:cNvPr id="13" name="Рисунок 12" descr="girl-get-u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36" y="857232"/>
            <a:ext cx="2393934" cy="277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fegen den Fussboden.wav">
            <a:hlinkClick r:id="" action="ppaction://media"/>
          </p:cNvPr>
          <p:cNvPicPr>
            <a:picLocks noRot="1" noChangeAspect="1"/>
          </p:cNvPicPr>
          <p:nvPr>
            <a:wavAudioFile r:embed="rId1" name="fegen den Fussboden.wav"/>
          </p:nvPr>
        </p:nvPicPr>
        <p:blipFill>
          <a:blip r:embed="rId5"/>
          <a:stretch>
            <a:fillRect/>
          </a:stretch>
        </p:blipFill>
        <p:spPr>
          <a:xfrm>
            <a:off x="12739734" y="2000240"/>
            <a:ext cx="304800" cy="304800"/>
          </a:xfrm>
          <a:prstGeom prst="rect">
            <a:avLst/>
          </a:prstGeom>
        </p:spPr>
      </p:pic>
      <p:pic>
        <p:nvPicPr>
          <p:cNvPr id="15" name="Рисунок 14" descr="go-ou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860" y="857208"/>
            <a:ext cx="1999947" cy="2643206"/>
          </a:xfrm>
          <a:prstGeom prst="rect">
            <a:avLst/>
          </a:prstGeom>
        </p:spPr>
      </p:pic>
      <p:pic>
        <p:nvPicPr>
          <p:cNvPr id="18" name="Рисунок 17" descr="boy-came-from-school.png"/>
          <p:cNvPicPr>
            <a:picLocks noChangeAspect="1"/>
          </p:cNvPicPr>
          <p:nvPr/>
        </p:nvPicPr>
        <p:blipFill>
          <a:blip r:embed="rId7" cstate="print"/>
          <a:srcRect t="34375"/>
          <a:stretch>
            <a:fillRect/>
          </a:stretch>
        </p:blipFill>
        <p:spPr>
          <a:xfrm>
            <a:off x="6453190" y="928670"/>
            <a:ext cx="2256543" cy="2571768"/>
          </a:xfrm>
          <a:prstGeom prst="rect">
            <a:avLst/>
          </a:prstGeom>
        </p:spPr>
      </p:pic>
      <p:pic>
        <p:nvPicPr>
          <p:cNvPr id="20" name="Рисунок 19" descr="have-di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19" y="928646"/>
            <a:ext cx="2984877" cy="2714644"/>
          </a:xfrm>
          <a:prstGeom prst="rect">
            <a:avLst/>
          </a:prstGeom>
        </p:spPr>
      </p:pic>
      <p:pic>
        <p:nvPicPr>
          <p:cNvPr id="22" name="Рисунок 21" descr="boy-has-breakfa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928646"/>
            <a:ext cx="3344336" cy="2571768"/>
          </a:xfrm>
          <a:prstGeom prst="rect">
            <a:avLst/>
          </a:prstGeom>
        </p:spPr>
      </p:pic>
      <p:pic>
        <p:nvPicPr>
          <p:cNvPr id="23" name="Рисунок 22" descr="girl-sweep-the-flo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3786166"/>
            <a:ext cx="3929090" cy="2621419"/>
          </a:xfrm>
          <a:prstGeom prst="rect">
            <a:avLst/>
          </a:prstGeom>
        </p:spPr>
      </p:pic>
      <p:pic>
        <p:nvPicPr>
          <p:cNvPr id="24" name="Рисунок 23" descr="water-flower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7174" y="3929042"/>
            <a:ext cx="3344295" cy="2571768"/>
          </a:xfrm>
          <a:prstGeom prst="rect">
            <a:avLst/>
          </a:prstGeom>
        </p:spPr>
      </p:pic>
      <p:pic>
        <p:nvPicPr>
          <p:cNvPr id="25" name="Рисунок 24" descr="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3929042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frühstücken.wav">
            <a:hlinkClick r:id="" action="ppaction://media"/>
          </p:cNvPr>
          <p:cNvPicPr>
            <a:picLocks noRot="1" noChangeAspect="1"/>
          </p:cNvPicPr>
          <p:nvPr>
            <a:wavAudioFile r:embed="rId1" name="frühstücken.wav"/>
          </p:nvPr>
        </p:nvPicPr>
        <p:blipFill>
          <a:blip r:embed="rId5"/>
          <a:stretch>
            <a:fillRect/>
          </a:stretch>
        </p:blipFill>
        <p:spPr>
          <a:xfrm>
            <a:off x="12882610" y="2071678"/>
            <a:ext cx="304800" cy="304800"/>
          </a:xfrm>
          <a:prstGeom prst="rect">
            <a:avLst/>
          </a:prstGeom>
        </p:spPr>
      </p:pic>
      <p:pic>
        <p:nvPicPr>
          <p:cNvPr id="15" name="Рисунок 14" descr="go-ou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860" y="857208"/>
            <a:ext cx="1999947" cy="2643206"/>
          </a:xfrm>
          <a:prstGeom prst="rect">
            <a:avLst/>
          </a:prstGeom>
        </p:spPr>
      </p:pic>
      <p:pic>
        <p:nvPicPr>
          <p:cNvPr id="18" name="Рисунок 17" descr="boy-came-from-school.png"/>
          <p:cNvPicPr>
            <a:picLocks noChangeAspect="1"/>
          </p:cNvPicPr>
          <p:nvPr/>
        </p:nvPicPr>
        <p:blipFill>
          <a:blip r:embed="rId7" cstate="print"/>
          <a:srcRect t="34375"/>
          <a:stretch>
            <a:fillRect/>
          </a:stretch>
        </p:blipFill>
        <p:spPr>
          <a:xfrm>
            <a:off x="6453190" y="928670"/>
            <a:ext cx="2256543" cy="2571768"/>
          </a:xfrm>
          <a:prstGeom prst="rect">
            <a:avLst/>
          </a:prstGeom>
        </p:spPr>
      </p:pic>
      <p:pic>
        <p:nvPicPr>
          <p:cNvPr id="20" name="Рисунок 19" descr="have-di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19" y="928646"/>
            <a:ext cx="2984877" cy="2714644"/>
          </a:xfrm>
          <a:prstGeom prst="rect">
            <a:avLst/>
          </a:prstGeom>
        </p:spPr>
      </p:pic>
      <p:pic>
        <p:nvPicPr>
          <p:cNvPr id="22" name="Рисунок 21" descr="boy-has-breakfa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928646"/>
            <a:ext cx="3344336" cy="2571768"/>
          </a:xfrm>
          <a:prstGeom prst="rect">
            <a:avLst/>
          </a:prstGeom>
        </p:spPr>
      </p:pic>
      <p:pic>
        <p:nvPicPr>
          <p:cNvPr id="23" name="Рисунок 22" descr="girl-sweep-the-flo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3786166"/>
            <a:ext cx="3929090" cy="2621419"/>
          </a:xfrm>
          <a:prstGeom prst="rect">
            <a:avLst/>
          </a:prstGeom>
        </p:spPr>
      </p:pic>
      <p:pic>
        <p:nvPicPr>
          <p:cNvPr id="24" name="Рисунок 23" descr="water-flower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7174" y="3929042"/>
            <a:ext cx="3344295" cy="2571768"/>
          </a:xfrm>
          <a:prstGeom prst="rect">
            <a:avLst/>
          </a:prstGeom>
        </p:spPr>
      </p:pic>
      <p:pic>
        <p:nvPicPr>
          <p:cNvPr id="25" name="Рисунок 24" descr="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3929042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ehen einkaufen.wav">
            <a:hlinkClick r:id="" action="ppaction://media"/>
          </p:cNvPr>
          <p:cNvPicPr>
            <a:picLocks noRot="1" noChangeAspect="1"/>
          </p:cNvPicPr>
          <p:nvPr>
            <a:wavAudioFile r:embed="rId1" name="gehen einkaufen.wav"/>
          </p:nvPr>
        </p:nvPicPr>
        <p:blipFill>
          <a:blip r:embed="rId5"/>
          <a:stretch>
            <a:fillRect/>
          </a:stretch>
        </p:blipFill>
        <p:spPr>
          <a:xfrm>
            <a:off x="13025486" y="2643182"/>
            <a:ext cx="304800" cy="304800"/>
          </a:xfrm>
          <a:prstGeom prst="rect">
            <a:avLst/>
          </a:prstGeom>
        </p:spPr>
      </p:pic>
      <p:pic>
        <p:nvPicPr>
          <p:cNvPr id="15" name="Рисунок 14" descr="go-ou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860" y="857208"/>
            <a:ext cx="1999947" cy="2643206"/>
          </a:xfrm>
          <a:prstGeom prst="rect">
            <a:avLst/>
          </a:prstGeom>
        </p:spPr>
      </p:pic>
      <p:pic>
        <p:nvPicPr>
          <p:cNvPr id="18" name="Рисунок 17" descr="boy-came-from-school.png"/>
          <p:cNvPicPr>
            <a:picLocks noChangeAspect="1"/>
          </p:cNvPicPr>
          <p:nvPr/>
        </p:nvPicPr>
        <p:blipFill>
          <a:blip r:embed="rId7" cstate="print"/>
          <a:srcRect t="34375"/>
          <a:stretch>
            <a:fillRect/>
          </a:stretch>
        </p:blipFill>
        <p:spPr>
          <a:xfrm>
            <a:off x="6453190" y="928670"/>
            <a:ext cx="2256543" cy="2571768"/>
          </a:xfrm>
          <a:prstGeom prst="rect">
            <a:avLst/>
          </a:prstGeom>
        </p:spPr>
      </p:pic>
      <p:pic>
        <p:nvPicPr>
          <p:cNvPr id="20" name="Рисунок 19" descr="have-di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19" y="928646"/>
            <a:ext cx="2984877" cy="2714644"/>
          </a:xfrm>
          <a:prstGeom prst="rect">
            <a:avLst/>
          </a:prstGeom>
        </p:spPr>
      </p:pic>
      <p:pic>
        <p:nvPicPr>
          <p:cNvPr id="22" name="Рисунок 21" descr="boy-has-breakfa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928646"/>
            <a:ext cx="3344336" cy="2571768"/>
          </a:xfrm>
          <a:prstGeom prst="rect">
            <a:avLst/>
          </a:prstGeom>
        </p:spPr>
      </p:pic>
      <p:pic>
        <p:nvPicPr>
          <p:cNvPr id="23" name="Рисунок 22" descr="girl-sweep-the-flo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3786166"/>
            <a:ext cx="3929090" cy="2621419"/>
          </a:xfrm>
          <a:prstGeom prst="rect">
            <a:avLst/>
          </a:prstGeom>
        </p:spPr>
      </p:pic>
      <p:pic>
        <p:nvPicPr>
          <p:cNvPr id="24" name="Рисунок 23" descr="water-flower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7174" y="3929042"/>
            <a:ext cx="3344295" cy="2571768"/>
          </a:xfrm>
          <a:prstGeom prst="rect">
            <a:avLst/>
          </a:prstGeom>
        </p:spPr>
      </p:pic>
      <p:pic>
        <p:nvPicPr>
          <p:cNvPr id="25" name="Рисунок 24" descr="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3929042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essen zu Mittag.wav">
            <a:hlinkClick r:id="" action="ppaction://media"/>
          </p:cNvPr>
          <p:cNvPicPr>
            <a:picLocks noRot="1" noChangeAspect="1"/>
          </p:cNvPicPr>
          <p:nvPr>
            <a:wavAudioFile r:embed="rId1" name="essen zu Mittag.wav"/>
          </p:nvPr>
        </p:nvPicPr>
        <p:blipFill>
          <a:blip r:embed="rId5"/>
          <a:stretch>
            <a:fillRect/>
          </a:stretch>
        </p:blipFill>
        <p:spPr>
          <a:xfrm>
            <a:off x="12882610" y="1857364"/>
            <a:ext cx="304800" cy="304800"/>
          </a:xfrm>
          <a:prstGeom prst="rect">
            <a:avLst/>
          </a:prstGeom>
        </p:spPr>
      </p:pic>
      <p:pic>
        <p:nvPicPr>
          <p:cNvPr id="15" name="Рисунок 14" descr="go-ou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860" y="857208"/>
            <a:ext cx="1999947" cy="2643206"/>
          </a:xfrm>
          <a:prstGeom prst="rect">
            <a:avLst/>
          </a:prstGeom>
        </p:spPr>
      </p:pic>
      <p:pic>
        <p:nvPicPr>
          <p:cNvPr id="18" name="Рисунок 17" descr="boy-came-from-school.png"/>
          <p:cNvPicPr>
            <a:picLocks noChangeAspect="1"/>
          </p:cNvPicPr>
          <p:nvPr/>
        </p:nvPicPr>
        <p:blipFill>
          <a:blip r:embed="rId7" cstate="print"/>
          <a:srcRect t="34375"/>
          <a:stretch>
            <a:fillRect/>
          </a:stretch>
        </p:blipFill>
        <p:spPr>
          <a:xfrm>
            <a:off x="6453190" y="928670"/>
            <a:ext cx="2256543" cy="2571768"/>
          </a:xfrm>
          <a:prstGeom prst="rect">
            <a:avLst/>
          </a:prstGeom>
        </p:spPr>
      </p:pic>
      <p:pic>
        <p:nvPicPr>
          <p:cNvPr id="20" name="Рисунок 19" descr="have-di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19" y="928646"/>
            <a:ext cx="2984877" cy="2714644"/>
          </a:xfrm>
          <a:prstGeom prst="rect">
            <a:avLst/>
          </a:prstGeom>
        </p:spPr>
      </p:pic>
      <p:pic>
        <p:nvPicPr>
          <p:cNvPr id="22" name="Рисунок 21" descr="boy-has-breakfa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928646"/>
            <a:ext cx="3344336" cy="2571768"/>
          </a:xfrm>
          <a:prstGeom prst="rect">
            <a:avLst/>
          </a:prstGeom>
        </p:spPr>
      </p:pic>
      <p:pic>
        <p:nvPicPr>
          <p:cNvPr id="23" name="Рисунок 22" descr="girl-sweep-the-flo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3786166"/>
            <a:ext cx="3929090" cy="2621419"/>
          </a:xfrm>
          <a:prstGeom prst="rect">
            <a:avLst/>
          </a:prstGeom>
        </p:spPr>
      </p:pic>
      <p:pic>
        <p:nvPicPr>
          <p:cNvPr id="24" name="Рисунок 23" descr="water-flower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7174" y="3929042"/>
            <a:ext cx="3344295" cy="2571768"/>
          </a:xfrm>
          <a:prstGeom prst="rect">
            <a:avLst/>
          </a:prstGeom>
        </p:spPr>
      </p:pic>
      <p:pic>
        <p:nvPicPr>
          <p:cNvPr id="25" name="Рисунок 24" descr="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3929042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ießen die Blumen.wav">
            <a:hlinkClick r:id="" action="ppaction://media"/>
          </p:cNvPr>
          <p:cNvPicPr>
            <a:picLocks noRot="1" noChangeAspect="1"/>
          </p:cNvPicPr>
          <p:nvPr>
            <a:wavAudioFile r:embed="rId1" name="gießen die Blumen.wav"/>
          </p:nvPr>
        </p:nvPicPr>
        <p:blipFill>
          <a:blip r:embed="rId5"/>
          <a:stretch>
            <a:fillRect/>
          </a:stretch>
        </p:blipFill>
        <p:spPr>
          <a:xfrm>
            <a:off x="12882610" y="2071678"/>
            <a:ext cx="304800" cy="304800"/>
          </a:xfrm>
          <a:prstGeom prst="rect">
            <a:avLst/>
          </a:prstGeom>
        </p:spPr>
      </p:pic>
      <p:pic>
        <p:nvPicPr>
          <p:cNvPr id="28" name="Рисунок 27" descr="go-ou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860" y="857208"/>
            <a:ext cx="1999947" cy="2643206"/>
          </a:xfrm>
          <a:prstGeom prst="rect">
            <a:avLst/>
          </a:prstGeom>
        </p:spPr>
      </p:pic>
      <p:pic>
        <p:nvPicPr>
          <p:cNvPr id="29" name="Рисунок 28" descr="boy-came-from-school.png"/>
          <p:cNvPicPr>
            <a:picLocks noChangeAspect="1"/>
          </p:cNvPicPr>
          <p:nvPr/>
        </p:nvPicPr>
        <p:blipFill>
          <a:blip r:embed="rId7" cstate="print"/>
          <a:srcRect t="34375"/>
          <a:stretch>
            <a:fillRect/>
          </a:stretch>
        </p:blipFill>
        <p:spPr>
          <a:xfrm>
            <a:off x="6453190" y="928670"/>
            <a:ext cx="2256543" cy="2571768"/>
          </a:xfrm>
          <a:prstGeom prst="rect">
            <a:avLst/>
          </a:prstGeom>
        </p:spPr>
      </p:pic>
      <p:pic>
        <p:nvPicPr>
          <p:cNvPr id="30" name="Рисунок 29" descr="have-di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19" y="928646"/>
            <a:ext cx="2984877" cy="2714644"/>
          </a:xfrm>
          <a:prstGeom prst="rect">
            <a:avLst/>
          </a:prstGeom>
        </p:spPr>
      </p:pic>
      <p:pic>
        <p:nvPicPr>
          <p:cNvPr id="31" name="Рисунок 30" descr="boy-has-breakfa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928646"/>
            <a:ext cx="3344336" cy="2571768"/>
          </a:xfrm>
          <a:prstGeom prst="rect">
            <a:avLst/>
          </a:prstGeom>
        </p:spPr>
      </p:pic>
      <p:pic>
        <p:nvPicPr>
          <p:cNvPr id="32" name="Рисунок 31" descr="girl-sweep-the-flo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3786166"/>
            <a:ext cx="3929090" cy="2621419"/>
          </a:xfrm>
          <a:prstGeom prst="rect">
            <a:avLst/>
          </a:prstGeom>
        </p:spPr>
      </p:pic>
      <p:pic>
        <p:nvPicPr>
          <p:cNvPr id="33" name="Рисунок 32" descr="water-flower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7174" y="3929042"/>
            <a:ext cx="3344295" cy="2571768"/>
          </a:xfrm>
          <a:prstGeom prst="rect">
            <a:avLst/>
          </a:prstGeom>
        </p:spPr>
      </p:pic>
      <p:pic>
        <p:nvPicPr>
          <p:cNvPr id="34" name="Рисунок 33" descr="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3929042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Штриховая стрелка вправо 3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kommen nach Hause.wav">
            <a:hlinkClick r:id="" action="ppaction://media"/>
          </p:cNvPr>
          <p:cNvPicPr>
            <a:picLocks noRot="1" noChangeAspect="1"/>
          </p:cNvPicPr>
          <p:nvPr>
            <a:wavAudioFile r:embed="rId1" name="kommen nach Hause.wav"/>
          </p:nvPr>
        </p:nvPicPr>
        <p:blipFill>
          <a:blip r:embed="rId5"/>
          <a:stretch>
            <a:fillRect/>
          </a:stretch>
        </p:blipFill>
        <p:spPr>
          <a:xfrm>
            <a:off x="12882610" y="2428868"/>
            <a:ext cx="304800" cy="304800"/>
          </a:xfrm>
          <a:prstGeom prst="rect">
            <a:avLst/>
          </a:prstGeom>
        </p:spPr>
      </p:pic>
      <p:pic>
        <p:nvPicPr>
          <p:cNvPr id="15" name="Рисунок 14" descr="go-ou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860" y="857208"/>
            <a:ext cx="1999947" cy="2643206"/>
          </a:xfrm>
          <a:prstGeom prst="rect">
            <a:avLst/>
          </a:prstGeom>
        </p:spPr>
      </p:pic>
      <p:pic>
        <p:nvPicPr>
          <p:cNvPr id="18" name="Рисунок 17" descr="boy-came-from-school.png"/>
          <p:cNvPicPr>
            <a:picLocks noChangeAspect="1"/>
          </p:cNvPicPr>
          <p:nvPr/>
        </p:nvPicPr>
        <p:blipFill>
          <a:blip r:embed="rId7" cstate="print"/>
          <a:srcRect t="34375"/>
          <a:stretch>
            <a:fillRect/>
          </a:stretch>
        </p:blipFill>
        <p:spPr>
          <a:xfrm>
            <a:off x="6453190" y="928670"/>
            <a:ext cx="2256543" cy="2571768"/>
          </a:xfrm>
          <a:prstGeom prst="rect">
            <a:avLst/>
          </a:prstGeom>
        </p:spPr>
      </p:pic>
      <p:pic>
        <p:nvPicPr>
          <p:cNvPr id="20" name="Рисунок 19" descr="have-di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19" y="928646"/>
            <a:ext cx="2984877" cy="2714644"/>
          </a:xfrm>
          <a:prstGeom prst="rect">
            <a:avLst/>
          </a:prstGeom>
        </p:spPr>
      </p:pic>
      <p:pic>
        <p:nvPicPr>
          <p:cNvPr id="22" name="Рисунок 21" descr="boy-has-breakfa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928646"/>
            <a:ext cx="3344336" cy="2571768"/>
          </a:xfrm>
          <a:prstGeom prst="rect">
            <a:avLst/>
          </a:prstGeom>
        </p:spPr>
      </p:pic>
      <p:pic>
        <p:nvPicPr>
          <p:cNvPr id="23" name="Рисунок 22" descr="girl-sweep-the-flo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3786166"/>
            <a:ext cx="3929090" cy="2621419"/>
          </a:xfrm>
          <a:prstGeom prst="rect">
            <a:avLst/>
          </a:prstGeom>
        </p:spPr>
      </p:pic>
      <p:pic>
        <p:nvPicPr>
          <p:cNvPr id="24" name="Рисунок 23" descr="water-flower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7174" y="3929042"/>
            <a:ext cx="3344295" cy="2571768"/>
          </a:xfrm>
          <a:prstGeom prst="rect">
            <a:avLst/>
          </a:prstGeom>
        </p:spPr>
      </p:pic>
      <p:pic>
        <p:nvPicPr>
          <p:cNvPr id="25" name="Рисунок 24" descr="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3929042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ehen zur Schule.wav">
            <a:hlinkClick r:id="" action="ppaction://media"/>
          </p:cNvPr>
          <p:cNvPicPr>
            <a:picLocks noRot="1" noChangeAspect="1"/>
          </p:cNvPicPr>
          <p:nvPr>
            <a:wavAudioFile r:embed="rId1" name="gehen zur Schule.wav"/>
          </p:nvPr>
        </p:nvPicPr>
        <p:blipFill>
          <a:blip r:embed="rId5"/>
          <a:stretch>
            <a:fillRect/>
          </a:stretch>
        </p:blipFill>
        <p:spPr>
          <a:xfrm>
            <a:off x="13025486" y="1714488"/>
            <a:ext cx="304800" cy="304800"/>
          </a:xfrm>
          <a:prstGeom prst="rect">
            <a:avLst/>
          </a:prstGeom>
        </p:spPr>
      </p:pic>
      <p:pic>
        <p:nvPicPr>
          <p:cNvPr id="15" name="Рисунок 14" descr="go-ou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2860" y="857208"/>
            <a:ext cx="1999947" cy="2643206"/>
          </a:xfrm>
          <a:prstGeom prst="rect">
            <a:avLst/>
          </a:prstGeom>
        </p:spPr>
      </p:pic>
      <p:pic>
        <p:nvPicPr>
          <p:cNvPr id="18" name="Рисунок 17" descr="boy-came-from-school.png"/>
          <p:cNvPicPr>
            <a:picLocks noChangeAspect="1"/>
          </p:cNvPicPr>
          <p:nvPr/>
        </p:nvPicPr>
        <p:blipFill>
          <a:blip r:embed="rId7" cstate="print"/>
          <a:srcRect t="34375"/>
          <a:stretch>
            <a:fillRect/>
          </a:stretch>
        </p:blipFill>
        <p:spPr>
          <a:xfrm>
            <a:off x="6453190" y="928670"/>
            <a:ext cx="2256543" cy="2571768"/>
          </a:xfrm>
          <a:prstGeom prst="rect">
            <a:avLst/>
          </a:prstGeom>
        </p:spPr>
      </p:pic>
      <p:pic>
        <p:nvPicPr>
          <p:cNvPr id="20" name="Рисунок 19" descr="have-dinn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19" y="928646"/>
            <a:ext cx="2984877" cy="2714644"/>
          </a:xfrm>
          <a:prstGeom prst="rect">
            <a:avLst/>
          </a:prstGeom>
        </p:spPr>
      </p:pic>
      <p:pic>
        <p:nvPicPr>
          <p:cNvPr id="22" name="Рисунок 21" descr="boy-has-breakfa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960" y="928646"/>
            <a:ext cx="3344336" cy="2571768"/>
          </a:xfrm>
          <a:prstGeom prst="rect">
            <a:avLst/>
          </a:prstGeom>
        </p:spPr>
      </p:pic>
      <p:pic>
        <p:nvPicPr>
          <p:cNvPr id="23" name="Рисунок 22" descr="girl-sweep-the-flo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3786166"/>
            <a:ext cx="3929090" cy="2621419"/>
          </a:xfrm>
          <a:prstGeom prst="rect">
            <a:avLst/>
          </a:prstGeom>
        </p:spPr>
      </p:pic>
      <p:pic>
        <p:nvPicPr>
          <p:cNvPr id="24" name="Рисунок 23" descr="water-flower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7174" y="3929042"/>
            <a:ext cx="3344295" cy="2571768"/>
          </a:xfrm>
          <a:prstGeom prst="rect">
            <a:avLst/>
          </a:prstGeom>
        </p:spPr>
      </p:pic>
      <p:pic>
        <p:nvPicPr>
          <p:cNvPr id="25" name="Рисунок 24" descr="29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0" b="19396"/>
          <a:stretch>
            <a:fillRect/>
          </a:stretch>
        </p:blipFill>
        <p:spPr bwMode="auto">
          <a:xfrm>
            <a:off x="7596198" y="3929042"/>
            <a:ext cx="422172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Штриховая стрелка вправо 2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ehen fern.wav">
            <a:hlinkClick r:id="" action="ppaction://media"/>
          </p:cNvPr>
          <p:cNvPicPr>
            <a:picLocks noRot="1" noChangeAspect="1"/>
          </p:cNvPicPr>
          <p:nvPr>
            <a:wavAudioFile r:embed="rId1" name="sehen fern.wav"/>
          </p:nvPr>
        </p:nvPicPr>
        <p:blipFill>
          <a:blip r:embed="rId5"/>
          <a:stretch>
            <a:fillRect/>
          </a:stretch>
        </p:blipFill>
        <p:spPr>
          <a:xfrm>
            <a:off x="13168362" y="1857364"/>
            <a:ext cx="304800" cy="304800"/>
          </a:xfrm>
          <a:prstGeom prst="rect">
            <a:avLst/>
          </a:prstGeom>
        </p:spPr>
      </p:pic>
      <p:pic>
        <p:nvPicPr>
          <p:cNvPr id="8" name="Рисунок 7" descr="boy-watchingT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9" name="Рисунок 8" descr="have-supp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10" name="Рисунок 9" descr="boy-sleep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sen zu Abend.wav">
            <a:hlinkClick r:id="" action="ppaction://media"/>
          </p:cNvPr>
          <p:cNvPicPr>
            <a:picLocks noRot="1" noChangeAspect="1"/>
          </p:cNvPicPr>
          <p:nvPr>
            <a:wavAudioFile r:embed="rId1" name="essen zu Abend.wav"/>
          </p:nvPr>
        </p:nvPicPr>
        <p:blipFill>
          <a:blip r:embed="rId5"/>
          <a:stretch>
            <a:fillRect/>
          </a:stretch>
        </p:blipFill>
        <p:spPr>
          <a:xfrm>
            <a:off x="12811172" y="3071810"/>
            <a:ext cx="304800" cy="304800"/>
          </a:xfrm>
          <a:prstGeom prst="rect">
            <a:avLst/>
          </a:prstGeom>
        </p:spPr>
      </p:pic>
      <p:pic>
        <p:nvPicPr>
          <p:cNvPr id="8" name="Рисунок 7" descr="boy-watchingT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9" name="Рисунок 8" descr="have-supp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10" name="Рисунок 9" descr="boy-sleep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0"/>
            <a:ext cx="64560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machen Hausaufgaben</a:t>
            </a:r>
            <a:endParaRPr lang="de-DE" altLang="ru-RU" sz="4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boy homewor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3592" y="840062"/>
            <a:ext cx="2304256" cy="2732954"/>
          </a:xfrm>
          <a:prstGeom prst="rect">
            <a:avLst/>
          </a:prstGeom>
        </p:spPr>
      </p:pic>
      <p:pic>
        <p:nvPicPr>
          <p:cNvPr id="27" name="Рисунок 26" descr="boy-runs-with-do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39140" y="1357299"/>
            <a:ext cx="2500330" cy="2108712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453190" y="0"/>
            <a:ext cx="573881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gehen mit dem Hund spazieren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500462"/>
            <a:ext cx="73104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räumen das Zimmer … auf</a:t>
            </a:r>
          </a:p>
        </p:txBody>
      </p:sp>
      <p:pic>
        <p:nvPicPr>
          <p:cNvPr id="15" name="Рисунок 14" descr="wash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6264" y="4857761"/>
            <a:ext cx="2958262" cy="2000240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596198" y="3429000"/>
            <a:ext cx="459580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waschen das Geschirr ab</a:t>
            </a:r>
            <a:endParaRPr lang="de-DE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5" descr="tidy-up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20" y="4286256"/>
            <a:ext cx="3474110" cy="25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chen Hausaufga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hen mit dem Hund spazie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äumen das Zimmer au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schen das Geschirr 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4" grpId="0"/>
      <p:bldP spid="1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füttern das Haustier.wav">
            <a:hlinkClick r:id="" action="ppaction://media"/>
          </p:cNvPr>
          <p:cNvPicPr>
            <a:picLocks noRot="1" noChangeAspect="1"/>
          </p:cNvPicPr>
          <p:nvPr>
            <a:wavAudioFile r:embed="rId1" name="füttern das Haustier.wav"/>
          </p:nvPr>
        </p:nvPicPr>
        <p:blipFill>
          <a:blip r:embed="rId5"/>
          <a:stretch>
            <a:fillRect/>
          </a:stretch>
        </p:blipFill>
        <p:spPr>
          <a:xfrm>
            <a:off x="12739734" y="1857364"/>
            <a:ext cx="304800" cy="304800"/>
          </a:xfrm>
          <a:prstGeom prst="rect">
            <a:avLst/>
          </a:prstGeom>
        </p:spPr>
      </p:pic>
      <p:pic>
        <p:nvPicPr>
          <p:cNvPr id="8" name="Рисунок 7" descr="boy-watchingT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9" name="Рисунок 8" descr="have-supp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10" name="Рисунок 9" descr="boy-sleep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ehen zu Bett.wav">
            <a:hlinkClick r:id="" action="ppaction://media"/>
          </p:cNvPr>
          <p:cNvPicPr>
            <a:picLocks noRot="1" noChangeAspect="1"/>
          </p:cNvPicPr>
          <p:nvPr>
            <a:wavAudioFile r:embed="rId1" name="gehen zu Bett.wav"/>
          </p:nvPr>
        </p:nvPicPr>
        <p:blipFill>
          <a:blip r:embed="rId5"/>
          <a:stretch>
            <a:fillRect/>
          </a:stretch>
        </p:blipFill>
        <p:spPr>
          <a:xfrm>
            <a:off x="12668296" y="2071678"/>
            <a:ext cx="304800" cy="304800"/>
          </a:xfrm>
          <a:prstGeom prst="rect">
            <a:avLst/>
          </a:prstGeom>
        </p:spPr>
      </p:pic>
      <p:pic>
        <p:nvPicPr>
          <p:cNvPr id="13" name="Рисунок 12" descr="boy-watchingT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5999" y="785794"/>
            <a:ext cx="4049157" cy="2428892"/>
          </a:xfrm>
          <a:prstGeom prst="rect">
            <a:avLst/>
          </a:prstGeom>
        </p:spPr>
      </p:pic>
      <p:pic>
        <p:nvPicPr>
          <p:cNvPr id="14" name="Рисунок 13" descr="have-supp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4034" y="3643314"/>
            <a:ext cx="2714644" cy="2661415"/>
          </a:xfrm>
          <a:prstGeom prst="rect">
            <a:avLst/>
          </a:prstGeom>
        </p:spPr>
      </p:pic>
      <p:pic>
        <p:nvPicPr>
          <p:cNvPr id="15" name="Рисунок 14" descr="boy-sleep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6066" y="3500438"/>
            <a:ext cx="3071834" cy="273874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1092" y="500042"/>
            <a:ext cx="4067165" cy="290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168e6ea9cc966f9c5b2ae7a3e994d7debfc8b86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259</Words>
  <Application>Microsoft Office PowerPoint</Application>
  <PresentationFormat>Произвольный</PresentationFormat>
  <Paragraphs>144</Paragraphs>
  <Slides>91</Slides>
  <Notes>1</Notes>
  <HiddenSlides>0</HiddenSlides>
  <MMClips>38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4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812</cp:revision>
  <dcterms:created xsi:type="dcterms:W3CDTF">2011-12-20T18:06:18Z</dcterms:created>
  <dcterms:modified xsi:type="dcterms:W3CDTF">2022-05-11T15:54:40Z</dcterms:modified>
</cp:coreProperties>
</file>